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6F577E-F99A-4AE0-8DAC-5D0A27F8D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7C7689-690E-4673-997D-DA2A424B8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CFD2CA8-7A53-4F7C-AE90-86C21AC4D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0FAF0B-DF40-49F0-AE7E-FC2C28BE1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CBF43F-3A57-4FE3-AFA2-B7F52FBD3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2786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0FDD8-BDB1-4CE7-982A-CDDF1099D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9937A1-8A18-4501-91FC-131BFFDCF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343DA3-3007-4D5E-9AED-00969878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2486B5-4C1D-4AA0-BB55-CCEA7DF11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BC1212-57E7-4635-8773-1B600C056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009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B855AB2-E798-4FE4-9F36-3A1B5CD49F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A799931-BDE5-4410-9D58-A5C462530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6808F4-E57A-4CD6-AEB7-31DF2E138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D56649-B4E9-468B-ADB2-D4FFE093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51E9D2-102A-4585-B38F-9C0BEE164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3322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F6A9A-4AE3-4755-8B2C-CF6DD6121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F31FF5-3211-4DD8-9C90-3BAC7E006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A7D70C-1D27-4C91-82A3-59A07A4EB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833854-9FF8-435C-9C1D-6EDCB9C29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E59A55-89EE-4B5F-961C-05FA56493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763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519C0-D849-43AA-BCAB-30B073C8F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6C39A6-C73B-4926-9A6D-D651A3C36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DABCB0-6767-4B77-A8DC-DC8B1CF20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9A97A0-6555-48A4-B6AE-229B8FE4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70203D-C6F0-4E45-A0CB-6051D53F5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9829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978EB-A40B-4AEA-B67B-894071735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2E5111-728B-4195-9ED2-E093F1C5BA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59673A-5FAF-4C8D-86CD-7E4C34E4A2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4787BD-126A-4A52-8C82-409BDAF74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E37B08-FBB7-4C26-8945-6096BC118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D2E33DE-5334-43D0-9089-3790B4C2A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61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E9FA3-F0BB-4EFB-ADCB-B92A417FD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86AFE9-F745-40F4-97ED-A1D9E53D7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639CE6B-DF09-4638-AAC9-C4BE09D893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06F1BEF-A8BB-4420-9270-579B74ECE9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A85C67D-73D7-463C-9516-4AD4E742D5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6ABA474-ADC1-4F52-A9F9-8A1B33351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D0A1148-25F0-4051-9390-7B527CE7B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D54F85F-F861-4A50-B563-96898E08A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260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9C1509-F5EC-4ED8-88DF-23CBBC7A5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937680E-CDEF-4F97-BF8B-CEAAAA54C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0B892BA-75B6-4D32-AC33-2F5E70C1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996572C-6EA5-439E-BA25-12CA9C8F8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219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879F842-3254-4930-81AD-D64344FA9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BBDD75E-F17C-4088-837F-A4EB996C1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9C23E51-5780-46F9-B9C5-B37CA2E9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032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F74901-BEDA-497E-B6E0-5F4E09407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FB120B-9392-4D2D-A48C-CA12B178B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211746-BD85-482E-9A54-548408299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189BA0D-9D8A-4591-89E7-A77298B64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31A763-A879-432B-8575-FD2E3BD38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8664DA8-92EC-44EE-AAF2-D840F6D14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0792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4CBEBD-A38A-4833-8B13-081CBB179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55C36ED-0C8A-472A-A626-4BA98B5173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04E5582-4EAC-4CB6-87E9-BA1A5414C9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E37F61-631E-41C5-BD9B-8BE513C6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BB1D76-CB8D-47C1-985F-296993874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A53C63-5D25-433A-B398-81C887E75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297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790C73E-44F2-488E-9E51-DC758CA33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8C9C771-C651-43DD-92FB-13437526F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443960-22FB-4565-85DE-DAC32B1758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969BE-7AA7-49AF-A925-3F7CF5A26887}" type="datetimeFigureOut">
              <a:rPr lang="es-GT" smtClean="0"/>
              <a:t>18/12/2024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869CAD-061C-414A-BBD0-6C28D3F231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92E19E-8A75-4E8E-A785-90860F9608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07078-6B11-4D3B-B88B-F54EE4BB99E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196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D9F4474-4DF1-46ED-9036-409B033382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391305A-B285-43EE-97E3-FD9A4126E7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>
                <a:solidFill>
                  <a:srgbClr val="000099"/>
                </a:solidFill>
                <a:latin typeface="Oswald" pitchFamily="2" charset="0"/>
              </a:rPr>
              <a:t>Titulos</a:t>
            </a:r>
            <a:r>
              <a:rPr lang="es-ES" dirty="0">
                <a:solidFill>
                  <a:srgbClr val="000099"/>
                </a:solidFill>
                <a:latin typeface="Oswald" pitchFamily="2" charset="0"/>
              </a:rPr>
              <a:t> con tipografía: Oswald</a:t>
            </a:r>
            <a:endParaRPr lang="es-GT" dirty="0">
              <a:solidFill>
                <a:srgbClr val="000099"/>
              </a:solidFill>
              <a:latin typeface="Oswald" pitchFamily="2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B625C4D-89EC-4D5C-B096-763B01A615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>
                <a:solidFill>
                  <a:srgbClr val="000099"/>
                </a:solidFill>
                <a:latin typeface="Be Vietnam Pro" pitchFamily="2" charset="0"/>
              </a:rPr>
              <a:t>Texto secundario o extenso: Be Vietnam Pro</a:t>
            </a:r>
            <a:endParaRPr lang="es-GT" dirty="0">
              <a:solidFill>
                <a:srgbClr val="000099"/>
              </a:solidFill>
              <a:latin typeface="Be Vietnam Pr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965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B88161A-699A-475B-A221-21427BC04A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818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5F6B025-5390-4093-BC4C-9F793CDCB1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829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961EA57-2FC4-43AF-884D-3985EE9B6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17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F3AC753C-525C-461F-A1BA-BCD3FA215B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7" y="0"/>
            <a:ext cx="121870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860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D57DF66-716A-4975-B193-F84CF1D84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7" y="0"/>
            <a:ext cx="12187065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1B1349E9-E4BB-49EF-A290-E73588019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0B1F48-C285-41E1-81A4-D96B03202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151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33E08A05-BAA0-4015-A37A-D6DE542416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7" y="0"/>
            <a:ext cx="12187065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E60AA04-D027-4D8C-8EA5-8933AF9AC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6F5DA9-A496-46DA-90F0-F8C5DA1A8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2737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21C96A-65BC-4EA5-8A58-769F6C6D9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8A0405-F695-43BD-BCA2-3E7EEC8BB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CC05321-5FC2-4868-80F5-CDA04E1DB3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7" y="0"/>
            <a:ext cx="12187065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623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112948E-6A55-4EA2-944D-1F09FB8FA4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499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C656D085-0716-45FA-AC97-4E7787EE02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7" y="0"/>
            <a:ext cx="1218706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179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53E067E-D0D6-4A43-BAF1-BB25A8EC08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050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AF6509E-F0FC-4961-AB1C-091F91ABE4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4174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Panorámica</PresentationFormat>
  <Paragraphs>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Be Vietnam Pro</vt:lpstr>
      <vt:lpstr>Calibri</vt:lpstr>
      <vt:lpstr>Calibri Light</vt:lpstr>
      <vt:lpstr>Oswald</vt:lpstr>
      <vt:lpstr>Tema de Office</vt:lpstr>
      <vt:lpstr>Titulos con tipografía: Oswald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Titulos con tipografía: Oswald</dc:title>
  <dc:creator>Lucía Monroy</dc:creator>
  <cp:lastModifiedBy>Lucía Monroy</cp:lastModifiedBy>
  <cp:revision>1</cp:revision>
  <dcterms:created xsi:type="dcterms:W3CDTF">2024-12-18T22:51:29Z</dcterms:created>
  <dcterms:modified xsi:type="dcterms:W3CDTF">2024-12-18T22:51:56Z</dcterms:modified>
</cp:coreProperties>
</file>