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6060"/>
    <a:srgbClr val="004A2F"/>
    <a:srgbClr val="00A86A"/>
    <a:srgbClr val="C9AC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ía Monroy" userId="c2b85b7a-883b-4735-aecd-2ff744169bd8" providerId="ADAL" clId="{D2E0FE42-8CB7-4226-961E-798087A6F36B}"/>
    <pc:docChg chg="undo custSel modSld">
      <pc:chgData name="Lucía Monroy" userId="c2b85b7a-883b-4735-aecd-2ff744169bd8" providerId="ADAL" clId="{D2E0FE42-8CB7-4226-961E-798087A6F36B}" dt="2025-08-06T19:19:35.524" v="9" actId="207"/>
      <pc:docMkLst>
        <pc:docMk/>
      </pc:docMkLst>
      <pc:sldChg chg="modSp">
        <pc:chgData name="Lucía Monroy" userId="c2b85b7a-883b-4735-aecd-2ff744169bd8" providerId="ADAL" clId="{D2E0FE42-8CB7-4226-961E-798087A6F36B}" dt="2025-08-06T19:17:54.638" v="0" actId="14826"/>
        <pc:sldMkLst>
          <pc:docMk/>
          <pc:sldMk cId="1888243144" sldId="256"/>
        </pc:sldMkLst>
        <pc:picChg chg="mod">
          <ac:chgData name="Lucía Monroy" userId="c2b85b7a-883b-4735-aecd-2ff744169bd8" providerId="ADAL" clId="{D2E0FE42-8CB7-4226-961E-798087A6F36B}" dt="2025-08-06T19:17:54.638" v="0" actId="14826"/>
          <ac:picMkLst>
            <pc:docMk/>
            <pc:sldMk cId="1888243144" sldId="256"/>
            <ac:picMk id="5" creationId="{A4935EC7-B1CA-42BD-8E3A-70E58D525FFD}"/>
          </ac:picMkLst>
        </pc:picChg>
      </pc:sldChg>
      <pc:sldChg chg="modSp mod">
        <pc:chgData name="Lucía Monroy" userId="c2b85b7a-883b-4735-aecd-2ff744169bd8" providerId="ADAL" clId="{D2E0FE42-8CB7-4226-961E-798087A6F36B}" dt="2025-08-06T19:19:27.471" v="8" actId="207"/>
        <pc:sldMkLst>
          <pc:docMk/>
          <pc:sldMk cId="3894751267" sldId="258"/>
        </pc:sldMkLst>
        <pc:spChg chg="mod">
          <ac:chgData name="Lucía Monroy" userId="c2b85b7a-883b-4735-aecd-2ff744169bd8" providerId="ADAL" clId="{D2E0FE42-8CB7-4226-961E-798087A6F36B}" dt="2025-08-06T19:18:41.751" v="2" actId="207"/>
          <ac:spMkLst>
            <pc:docMk/>
            <pc:sldMk cId="3894751267" sldId="258"/>
            <ac:spMk id="4" creationId="{C65CD5B8-48F7-4DC6-8EB4-1F6470EA0B74}"/>
          </ac:spMkLst>
        </pc:spChg>
        <pc:spChg chg="mod">
          <ac:chgData name="Lucía Monroy" userId="c2b85b7a-883b-4735-aecd-2ff744169bd8" providerId="ADAL" clId="{D2E0FE42-8CB7-4226-961E-798087A6F36B}" dt="2025-08-06T19:19:27.471" v="8" actId="207"/>
          <ac:spMkLst>
            <pc:docMk/>
            <pc:sldMk cId="3894751267" sldId="258"/>
            <ac:spMk id="5" creationId="{B7FFF977-6845-4455-994C-7D5DEC4AE7D9}"/>
          </ac:spMkLst>
        </pc:spChg>
        <pc:spChg chg="mod">
          <ac:chgData name="Lucía Monroy" userId="c2b85b7a-883b-4735-aecd-2ff744169bd8" providerId="ADAL" clId="{D2E0FE42-8CB7-4226-961E-798087A6F36B}" dt="2025-08-06T19:18:56.650" v="3" actId="207"/>
          <ac:spMkLst>
            <pc:docMk/>
            <pc:sldMk cId="3894751267" sldId="258"/>
            <ac:spMk id="6" creationId="{764A5039-C209-43B1-B66D-E59234E1F9B6}"/>
          </ac:spMkLst>
        </pc:spChg>
        <pc:picChg chg="mod">
          <ac:chgData name="Lucía Monroy" userId="c2b85b7a-883b-4735-aecd-2ff744169bd8" providerId="ADAL" clId="{D2E0FE42-8CB7-4226-961E-798087A6F36B}" dt="2025-08-06T19:18:08.712" v="1" actId="14826"/>
          <ac:picMkLst>
            <pc:docMk/>
            <pc:sldMk cId="3894751267" sldId="258"/>
            <ac:picMk id="3" creationId="{8431F37B-555E-4BF2-81CF-184CB83B156F}"/>
          </ac:picMkLst>
        </pc:picChg>
      </pc:sldChg>
      <pc:sldChg chg="modSp mod">
        <pc:chgData name="Lucía Monroy" userId="c2b85b7a-883b-4735-aecd-2ff744169bd8" providerId="ADAL" clId="{D2E0FE42-8CB7-4226-961E-798087A6F36B}" dt="2025-08-06T19:19:35.524" v="9" actId="207"/>
        <pc:sldMkLst>
          <pc:docMk/>
          <pc:sldMk cId="2257412406" sldId="260"/>
        </pc:sldMkLst>
        <pc:spChg chg="mod">
          <ac:chgData name="Lucía Monroy" userId="c2b85b7a-883b-4735-aecd-2ff744169bd8" providerId="ADAL" clId="{D2E0FE42-8CB7-4226-961E-798087A6F36B}" dt="2025-08-06T19:19:35.524" v="9" actId="207"/>
          <ac:spMkLst>
            <pc:docMk/>
            <pc:sldMk cId="2257412406" sldId="260"/>
            <ac:spMk id="4" creationId="{BEAA2E33-A624-44BC-86E5-0F0EAF1905C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FB2E29-A2D7-4E29-9075-49CEF8505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4A1A25-3BD0-4A50-8C7E-4FDD977B9B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1FBCCA-0915-47B7-A96E-6247F66E3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291B86-CF63-462F-A87D-93F6CCE7D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A9908-AD62-495F-9CB7-D7FE6E3C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8051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D88900-A13C-4930-ABF2-DDC35BA59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E1AE90F-7D12-46C9-A53B-D264C8D5D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C36A34-6E2E-4375-9403-CB8B2FC4F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F62D9F-377F-4D9F-933F-DD3C07159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AF51E6-2DF3-4735-BB3F-4120D6C1C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112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9DB48D8-6684-46AA-9B94-974927169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0D147C-91BA-43FB-9F6F-6D86D83CA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159FB9-75BE-4170-B67D-A8C27AA94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545B61-CC9D-49D2-9458-3B365E239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F5C365-FD7D-43F6-B5D5-584453FE9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505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384A20-C4C4-4EAA-AFD7-234C8B3C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AAA347-2DFD-4CFA-A4F2-CDD623A63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8765E4-D456-450A-934B-E2E6DD784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1AF43F-E4F1-4259-AA33-AA70FE43D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744D31-96F8-4FCB-89E2-8D7075805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612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0088D-A31C-4B7C-B98F-27ABC5EF3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9936C4-9EEB-4001-AE53-A03965308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3FD7B3-D465-4F75-B5DB-E1C0B8989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0C8873-62C4-444B-BC2A-0C86F4FCA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C0CFE8-B3D7-444B-ABD0-84BB46E0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1446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A346B-9B96-4A71-8528-5184393C9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CCCA20-37B9-435B-90DD-2E230408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E29DF6-F8AA-458F-8FED-1B22F972F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0CABBE-2861-4BAA-9AB1-3886A3AA6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47F23D-774A-479E-B8FC-83925134A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D5B356-40C1-4E76-A086-10375F7D1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037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BB2FA-F7C6-47E1-BF37-CFB699990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FA4AD9-FC87-46A0-923D-7476E4D02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BDC99D-2E5A-4C31-8614-DA467BACE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9ECB9E5-9628-4002-A464-37840A7B1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5393D37-6416-45ED-887A-15AC876FE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878F046-13D8-435A-A10F-FF1AE65D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FE17AB-BC17-4C61-8886-AFBBD9F39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21B775D-66A4-4D75-A406-268DAEF10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859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92CA81-D1A0-46E7-A002-7F6A2CC52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16BF6BD-4A35-482C-8EDB-F91D17CA9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39B8DAB-78D3-43DD-B9B8-540C0E4D0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2DAE64-D9A0-4D0B-84B6-90BB1B1B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1323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EF6A56D-6739-4A03-9F1E-8C6C18722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4D5D94E-AE0D-40AE-80B5-92C93634F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4142A71-0849-4B97-AE18-30C7DDE5C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475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42DEA3-C4CD-465E-BB80-347F8D9B8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300531-FD29-4711-B9A0-36B8917CE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786E21-A62A-4DD9-B298-E047500F0A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611A498-EDDB-42F3-8DE3-A502E0239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BA9B02-1C44-4AAF-8E1A-30A253E02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D1BA70-4D49-48E5-A725-84946500C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827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2F1B04-9458-4469-87CD-417639730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4FBE136-39BF-4406-9B7C-36BD84F3E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AE80506-F9C5-42BD-9C73-BB367CDB6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4D0B69-D1D4-4E26-93FA-8F3476C2F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242044-DA18-4D58-B420-BFCB78DA7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DDB6376-E1CC-44D9-8C89-E5C6FC6AE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263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F735209-E6DF-4AEA-A584-440DA534E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B57DBB-FC78-4A65-BFAA-6EB6F5EA1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163197-AA3F-4CE1-B299-851693D94E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915F91-C9E5-4A4C-A3ED-7E58CFCD6E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89C2C0-5203-45C9-8458-8F2CA8DE5C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646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4935EC7-B1CA-42BD-8E3A-70E58D525F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673"/>
            <a:ext cx="12191999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24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C778FB6-E3CB-4322-8146-4C0F38152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959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431F37B-555E-4BF2-81CF-184CB83B1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673"/>
            <a:ext cx="12191999" cy="685465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65CD5B8-48F7-4DC6-8EB4-1F6470EA0B74}"/>
              </a:ext>
            </a:extLst>
          </p:cNvPr>
          <p:cNvSpPr txBox="1"/>
          <p:nvPr/>
        </p:nvSpPr>
        <p:spPr>
          <a:xfrm>
            <a:off x="788894" y="654424"/>
            <a:ext cx="6060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6600" b="1" dirty="0">
                <a:solidFill>
                  <a:srgbClr val="606060"/>
                </a:solidFill>
                <a:latin typeface="Owen Pro" panose="00000500000000000000" pitchFamily="50" charset="0"/>
              </a:rPr>
              <a:t>Título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7FFF977-6845-4455-994C-7D5DEC4AE7D9}"/>
              </a:ext>
            </a:extLst>
          </p:cNvPr>
          <p:cNvSpPr/>
          <p:nvPr/>
        </p:nvSpPr>
        <p:spPr>
          <a:xfrm>
            <a:off x="923365" y="2070847"/>
            <a:ext cx="5459506" cy="3415553"/>
          </a:xfrm>
          <a:prstGeom prst="roundRect">
            <a:avLst>
              <a:gd name="adj" fmla="val 8793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64A5039-C209-43B1-B66D-E59234E1F9B6}"/>
              </a:ext>
            </a:extLst>
          </p:cNvPr>
          <p:cNvSpPr txBox="1"/>
          <p:nvPr/>
        </p:nvSpPr>
        <p:spPr>
          <a:xfrm>
            <a:off x="3653119" y="947137"/>
            <a:ext cx="35903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>
                <a:solidFill>
                  <a:srgbClr val="606060"/>
                </a:solidFill>
                <a:latin typeface="Owen Pro" panose="00000500000000000000" pitchFamily="50" charset="0"/>
              </a:rPr>
              <a:t>Descripción del tema que se quiera explicar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FC0A72C-A784-4298-8060-1153A6BE8D19}"/>
              </a:ext>
            </a:extLst>
          </p:cNvPr>
          <p:cNvSpPr txBox="1"/>
          <p:nvPr/>
        </p:nvSpPr>
        <p:spPr>
          <a:xfrm>
            <a:off x="2528047" y="3293709"/>
            <a:ext cx="25818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6000" dirty="0">
                <a:solidFill>
                  <a:schemeClr val="bg1"/>
                </a:solidFill>
                <a:latin typeface="Owen Pro" panose="00000500000000000000" pitchFamily="50" charset="0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3894751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C778FB6-E3CB-4322-8146-4C0F38152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673"/>
            <a:ext cx="12191999" cy="685465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EAA2E33-A624-44BC-86E5-0F0EAF1905C1}"/>
              </a:ext>
            </a:extLst>
          </p:cNvPr>
          <p:cNvSpPr txBox="1"/>
          <p:nvPr/>
        </p:nvSpPr>
        <p:spPr>
          <a:xfrm>
            <a:off x="788894" y="654424"/>
            <a:ext cx="6060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6600" b="1" dirty="0">
                <a:solidFill>
                  <a:srgbClr val="606060"/>
                </a:solidFill>
                <a:latin typeface="Owen Pro" panose="00000500000000000000" pitchFamily="50" charset="0"/>
              </a:rPr>
              <a:t>Título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12A7309-445D-48C0-AD4C-F464BBF178C6}"/>
              </a:ext>
            </a:extLst>
          </p:cNvPr>
          <p:cNvSpPr txBox="1"/>
          <p:nvPr/>
        </p:nvSpPr>
        <p:spPr>
          <a:xfrm>
            <a:off x="5831542" y="848264"/>
            <a:ext cx="398929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b="0" i="0" dirty="0">
                <a:solidFill>
                  <a:srgbClr val="004A2F"/>
                </a:solidFill>
                <a:effectLst/>
                <a:latin typeface="Google Sans"/>
              </a:rPr>
              <a:t>Un párrafo es una unidad de texto que comienza con mayúscula inicial y termina con un punto y aparte. Generalmente, presenta una idea principal y está compuesto por varias oraciones que la desarrollan, explican o argumentan. </a:t>
            </a:r>
          </a:p>
          <a:p>
            <a:endParaRPr lang="es-GT" dirty="0">
              <a:solidFill>
                <a:srgbClr val="004A2F"/>
              </a:solidFill>
              <a:latin typeface="Google Sans"/>
            </a:endParaRPr>
          </a:p>
          <a:p>
            <a:r>
              <a:rPr lang="es-GT" b="0" i="0" dirty="0">
                <a:solidFill>
                  <a:srgbClr val="004A2F"/>
                </a:solidFill>
                <a:effectLst/>
                <a:latin typeface="Google Sans"/>
              </a:rPr>
              <a:t>Un párrafo es una unidad de texto que comienza con mayúscula inicial y termina con un punto y aparte. Generalmente, presenta una idea principal y está compuesto por varias oraciones que la desarrollan, explican o argumentan. </a:t>
            </a:r>
            <a:endParaRPr lang="es-GT" dirty="0">
              <a:solidFill>
                <a:srgbClr val="004A2F"/>
              </a:solidFill>
              <a:latin typeface="Owen Pro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41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629CF0F-7400-48A4-91B4-F311C6A9D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8DAF7FA-A2B0-442C-BF0C-97A583D0333A}"/>
              </a:ext>
            </a:extLst>
          </p:cNvPr>
          <p:cNvSpPr txBox="1"/>
          <p:nvPr/>
        </p:nvSpPr>
        <p:spPr>
          <a:xfrm>
            <a:off x="1048871" y="905435"/>
            <a:ext cx="39086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6600" b="1" dirty="0">
                <a:solidFill>
                  <a:schemeClr val="bg1"/>
                </a:solidFill>
                <a:latin typeface="Owen Pro" panose="00000500000000000000" pitchFamily="50" charset="0"/>
              </a:rPr>
              <a:t>Título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E3F4CD7-0B59-454F-854F-E64FC28B19C4}"/>
              </a:ext>
            </a:extLst>
          </p:cNvPr>
          <p:cNvSpPr txBox="1"/>
          <p:nvPr/>
        </p:nvSpPr>
        <p:spPr>
          <a:xfrm>
            <a:off x="1048870" y="1810870"/>
            <a:ext cx="39086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4400" dirty="0">
                <a:solidFill>
                  <a:schemeClr val="bg1"/>
                </a:solidFill>
                <a:latin typeface="Owen Pro" panose="00000500000000000000" pitchFamily="50" charset="0"/>
              </a:rPr>
              <a:t>Subtítulo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2D4CF45-CB5E-45A7-B84E-64D83C1B6E46}"/>
              </a:ext>
            </a:extLst>
          </p:cNvPr>
          <p:cNvSpPr txBox="1"/>
          <p:nvPr/>
        </p:nvSpPr>
        <p:spPr>
          <a:xfrm>
            <a:off x="5706036" y="979873"/>
            <a:ext cx="398929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b="0" i="0" dirty="0">
                <a:solidFill>
                  <a:srgbClr val="EEF0FF"/>
                </a:solidFill>
                <a:effectLst/>
                <a:latin typeface="Google Sans"/>
              </a:rPr>
              <a:t>Un párrafo es una unidad de texto que comienza con mayúscula inicial y termina con un punto y aparte. Generalmente, presenta una idea principal y está compuesto por varias oraciones que la desarrollan, explican o argumentan. </a:t>
            </a:r>
          </a:p>
          <a:p>
            <a:endParaRPr lang="es-GT" dirty="0">
              <a:solidFill>
                <a:srgbClr val="EEF0FF"/>
              </a:solidFill>
              <a:latin typeface="Google Sans"/>
            </a:endParaRPr>
          </a:p>
          <a:p>
            <a:r>
              <a:rPr lang="es-GT" b="0" i="0" dirty="0">
                <a:solidFill>
                  <a:srgbClr val="EEF0FF"/>
                </a:solidFill>
                <a:effectLst/>
                <a:latin typeface="Google Sans"/>
              </a:rPr>
              <a:t>Un párrafo es una unidad de texto que comienza con mayúscula inicial y termina con un punto y aparte. Generalmente, presenta una idea principal y está compuesto por varias oraciones que la desarrollan, explican o argumentan. </a:t>
            </a:r>
            <a:endParaRPr lang="es-GT" dirty="0">
              <a:solidFill>
                <a:schemeClr val="bg1"/>
              </a:solidFill>
              <a:latin typeface="Owen Pro" panose="00000500000000000000" pitchFamily="50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DDCE563-4172-4730-8CB2-4803A89DBA20}"/>
              </a:ext>
            </a:extLst>
          </p:cNvPr>
          <p:cNvSpPr txBox="1"/>
          <p:nvPr/>
        </p:nvSpPr>
        <p:spPr>
          <a:xfrm>
            <a:off x="1048869" y="3103531"/>
            <a:ext cx="380103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GT" b="0" i="0" dirty="0">
                <a:solidFill>
                  <a:srgbClr val="EEF0FF"/>
                </a:solidFill>
                <a:effectLst/>
                <a:latin typeface="Google Sans"/>
              </a:rPr>
              <a:t>Un párrafo es una unidad de texto que comienza con mayúscula inicial y termina con un punto y aparte. Generalmente, presenta una idea principal y está compuesto por varias oraciones que la desarrollan, explican o argumentan. </a:t>
            </a:r>
            <a:endParaRPr lang="es-GT" dirty="0">
              <a:solidFill>
                <a:schemeClr val="bg1"/>
              </a:solidFill>
              <a:latin typeface="Owen Pro" panose="00000500000000000000" pitchFamily="50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760631F-6128-480F-A5B5-607D113E46B3}"/>
              </a:ext>
            </a:extLst>
          </p:cNvPr>
          <p:cNvSpPr/>
          <p:nvPr/>
        </p:nvSpPr>
        <p:spPr>
          <a:xfrm>
            <a:off x="0" y="6063591"/>
            <a:ext cx="4769224" cy="161365"/>
          </a:xfrm>
          <a:prstGeom prst="rect">
            <a:avLst/>
          </a:prstGeom>
          <a:solidFill>
            <a:srgbClr val="00A8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4501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C778FB6-E3CB-4322-8146-4C0F38152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8375E83-38CE-4A81-A890-79BFEE972BD7}"/>
              </a:ext>
            </a:extLst>
          </p:cNvPr>
          <p:cNvSpPr txBox="1"/>
          <p:nvPr/>
        </p:nvSpPr>
        <p:spPr>
          <a:xfrm>
            <a:off x="788894" y="654424"/>
            <a:ext cx="6060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6600" b="1" dirty="0">
                <a:solidFill>
                  <a:srgbClr val="004A2F"/>
                </a:solidFill>
                <a:latin typeface="Owen Pro" panose="00000500000000000000" pitchFamily="50" charset="0"/>
              </a:rPr>
              <a:t>Título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C903108-D719-417B-801A-00277B5739E8}"/>
              </a:ext>
            </a:extLst>
          </p:cNvPr>
          <p:cNvSpPr txBox="1"/>
          <p:nvPr/>
        </p:nvSpPr>
        <p:spPr>
          <a:xfrm>
            <a:off x="788894" y="1570534"/>
            <a:ext cx="39086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4400" dirty="0">
                <a:solidFill>
                  <a:srgbClr val="00A86A"/>
                </a:solidFill>
                <a:latin typeface="Owen Pro" panose="00000500000000000000" pitchFamily="50" charset="0"/>
              </a:rPr>
              <a:t>Subtítulo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4081475-7B45-45A9-A887-B3429BF6A437}"/>
              </a:ext>
            </a:extLst>
          </p:cNvPr>
          <p:cNvSpPr/>
          <p:nvPr/>
        </p:nvSpPr>
        <p:spPr>
          <a:xfrm>
            <a:off x="0" y="2886635"/>
            <a:ext cx="12192000" cy="3971365"/>
          </a:xfrm>
          <a:prstGeom prst="rect">
            <a:avLst/>
          </a:prstGeom>
          <a:solidFill>
            <a:srgbClr val="004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6313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EC974CF-EDD7-402B-8B11-38B4DF2E4A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2579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214</Words>
  <Application>Microsoft Office PowerPoint</Application>
  <PresentationFormat>Panorámica</PresentationFormat>
  <Paragraphs>15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Google Sans</vt:lpstr>
      <vt:lpstr>Owen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Lucía Monroy</dc:creator>
  <cp:lastModifiedBy>Lucía Monroy</cp:lastModifiedBy>
  <cp:revision>1</cp:revision>
  <dcterms:created xsi:type="dcterms:W3CDTF">2025-08-06T19:00:43Z</dcterms:created>
  <dcterms:modified xsi:type="dcterms:W3CDTF">2025-08-06T19:20:18Z</dcterms:modified>
</cp:coreProperties>
</file>