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59" r:id="rId6"/>
    <p:sldId id="262" r:id="rId7"/>
    <p:sldId id="263" r:id="rId8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4A2F"/>
    <a:srgbClr val="00A86A"/>
    <a:srgbClr val="C9AC6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5" d="100"/>
          <a:sy n="85" d="100"/>
        </p:scale>
        <p:origin x="590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2FB2E29-A2D7-4E29-9075-49CEF85054C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GT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324A1A25-3BD0-4A50-8C7E-4FDD977B9B0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GT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01FBCCA-0915-47B7-A96E-6247F66E36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322E25-0259-44B7-A5EA-CC2384DBD2D4}" type="datetimeFigureOut">
              <a:rPr lang="es-GT" smtClean="0"/>
              <a:t>6/08/2025</a:t>
            </a:fld>
            <a:endParaRPr lang="es-GT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2291B86-CF63-462F-A87D-93F6CCE7D2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C7A9908-AD62-495F-9CB7-D7FE6E3C1D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088D4C-CA22-404A-8EFD-C1D06FF4BDE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7380510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1D88900-A13C-4930-ABF2-DDC35BA597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5E1AE90F-7D12-46C9-A53B-D264C8D5DA9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GT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6C36A34-6E2E-4375-9403-CB8B2FC4F4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322E25-0259-44B7-A5EA-CC2384DBD2D4}" type="datetimeFigureOut">
              <a:rPr lang="es-GT" smtClean="0"/>
              <a:t>6/08/2025</a:t>
            </a:fld>
            <a:endParaRPr lang="es-GT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8F62D9F-377F-4D9F-933F-DD3C07159E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3AF51E6-2DF3-4735-BB3F-4120D6C1CE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088D4C-CA22-404A-8EFD-C1D06FF4BDE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9611274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79DB48D8-6684-46AA-9B94-97492716976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F60D147C-91BA-43FB-9F6F-6D86D83CACB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GT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21159FB9-75BE-4170-B67D-A8C27AA949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322E25-0259-44B7-A5EA-CC2384DBD2D4}" type="datetimeFigureOut">
              <a:rPr lang="es-GT" smtClean="0"/>
              <a:t>6/08/2025</a:t>
            </a:fld>
            <a:endParaRPr lang="es-GT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0545B61-CC9D-49D2-9458-3B365E2391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CF5C365-FD7D-43F6-B5D5-584453FE9F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088D4C-CA22-404A-8EFD-C1D06FF4BDE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2650524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7384A20-C4C4-4EAA-AFD7-234C8B3C5D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EAAA347-2DFD-4CFA-A4F2-CDD623A6360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GT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D8765E4-D456-450A-934B-E2E6DD7848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322E25-0259-44B7-A5EA-CC2384DBD2D4}" type="datetimeFigureOut">
              <a:rPr lang="es-GT" smtClean="0"/>
              <a:t>6/08/2025</a:t>
            </a:fld>
            <a:endParaRPr lang="es-GT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61AF43F-E4F1-4259-AA33-AA70FE43DD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C744D31-96F8-4FCB-89E2-8D7075805F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088D4C-CA22-404A-8EFD-C1D06FF4BDE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4561296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930088D-A31C-4B7C-B98F-27ABC5EF34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A59936C4-9EEB-4001-AE53-A0396530882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93FD7B3-D465-4F75-B5DB-E1C0B8989A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322E25-0259-44B7-A5EA-CC2384DBD2D4}" type="datetimeFigureOut">
              <a:rPr lang="es-GT" smtClean="0"/>
              <a:t>6/08/2025</a:t>
            </a:fld>
            <a:endParaRPr lang="es-GT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50C8873-62C4-444B-BC2A-0C86F4FCA4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1C0CFE8-B3D7-444B-ABD0-84BB46E0B1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088D4C-CA22-404A-8EFD-C1D06FF4BDE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0814465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18A346B-9B96-4A71-8528-5184393C92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2CCCA20-37B9-435B-90DD-2E2304084E5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GT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C3E29DF6-F8AA-458F-8FED-1B22F972F69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GT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A10CABBE-2861-4BAA-9AB1-3886A3AA66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322E25-0259-44B7-A5EA-CC2384DBD2D4}" type="datetimeFigureOut">
              <a:rPr lang="es-GT" smtClean="0"/>
              <a:t>6/08/2025</a:t>
            </a:fld>
            <a:endParaRPr lang="es-GT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CC47F23D-774A-479E-B8FC-83925134AA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35D5B356-40C1-4E76-A086-10375F7D12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088D4C-CA22-404A-8EFD-C1D06FF4BDE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2503747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C8BB2FA-F7C6-47E1-BF37-CFB6999909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28FA4AD9-FC87-46A0-923D-7476E4D02E1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BBBDC99D-2E5A-4C31-8614-DA467BACEF4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GT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89ECB9E5-9628-4002-A464-37840A7B192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35393D37-6416-45ED-887A-15AC876FE01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GT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8878F046-13D8-435A-A10F-FF1AE65DB9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322E25-0259-44B7-A5EA-CC2384DBD2D4}" type="datetimeFigureOut">
              <a:rPr lang="es-GT" smtClean="0"/>
              <a:t>6/08/2025</a:t>
            </a:fld>
            <a:endParaRPr lang="es-GT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29FE17AB-BC17-4C61-8886-AFBBD9F39C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421B775D-66A4-4D75-A406-268DAEF10C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088D4C-CA22-404A-8EFD-C1D06FF4BDE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5285996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392CA81-D1A0-46E7-A002-7F6A2CC523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GT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B16BF6BD-4A35-482C-8EDB-F91D17CA99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322E25-0259-44B7-A5EA-CC2384DBD2D4}" type="datetimeFigureOut">
              <a:rPr lang="es-GT" smtClean="0"/>
              <a:t>6/08/2025</a:t>
            </a:fld>
            <a:endParaRPr lang="es-GT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B39B8DAB-78D3-43DD-B9B8-540C0E4D0D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BB2DAE64-D9A0-4D0B-84B6-90BB1B1B47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088D4C-CA22-404A-8EFD-C1D06FF4BDE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9613235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CEF6A56D-6739-4A03-9F1E-8C6C18722B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322E25-0259-44B7-A5EA-CC2384DBD2D4}" type="datetimeFigureOut">
              <a:rPr lang="es-GT" smtClean="0"/>
              <a:t>6/08/2025</a:t>
            </a:fld>
            <a:endParaRPr lang="es-GT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F4D5D94E-AE0D-40AE-80B5-92C93634F2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44142A71-0849-4B97-AE18-30C7DDE5CB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088D4C-CA22-404A-8EFD-C1D06FF4BDE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2647568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642DEA3-C4CD-465E-BB80-347F8D9B8D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9300531-FD29-4711-B9A0-36B8917CEA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GT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7A786E21-A62A-4DD9-B298-E047500F0A9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0611A498-EDDB-42F3-8DE3-A502E02393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322E25-0259-44B7-A5EA-CC2384DBD2D4}" type="datetimeFigureOut">
              <a:rPr lang="es-GT" smtClean="0"/>
              <a:t>6/08/2025</a:t>
            </a:fld>
            <a:endParaRPr lang="es-GT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E2BA9B02-1C44-4AAF-8E1A-30A253E025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72D1BA70-4D49-48E5-A725-84946500C6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088D4C-CA22-404A-8EFD-C1D06FF4BDE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5582715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D2F1B04-9458-4469-87CD-417639730E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GT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B4FBE136-39BF-4406-9B7C-36BD84F3EBE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GT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BAE80506-F9C5-42BD-9C73-BB367CDB69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E64D0B69-D1D4-4E26-93FA-8F3476C2F6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322E25-0259-44B7-A5EA-CC2384DBD2D4}" type="datetimeFigureOut">
              <a:rPr lang="es-GT" smtClean="0"/>
              <a:t>6/08/2025</a:t>
            </a:fld>
            <a:endParaRPr lang="es-GT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3F242044-DA18-4D58-B420-BFCB78DA7E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7DDB6376-E1CC-44D9-8C89-E5C6FC6AE6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088D4C-CA22-404A-8EFD-C1D06FF4BDE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1426360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DF735209-E6DF-4AEA-A584-440DA534E8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85B57DBB-FC78-4A65-BFAA-6EB6F5EA11C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GT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6163197-AA3F-4CE1-B299-851693D94E1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322E25-0259-44B7-A5EA-CC2384DBD2D4}" type="datetimeFigureOut">
              <a:rPr lang="es-GT" smtClean="0"/>
              <a:t>6/08/2025</a:t>
            </a:fld>
            <a:endParaRPr lang="es-GT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0915F91-C9E5-4A4C-A3ED-7E58CFCD6EE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A89C2C0-5203-45C9-8458-8F2CA8DE5C2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088D4C-CA22-404A-8EFD-C1D06FF4BDE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6964688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G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A4935EC7-B1CA-42BD-8E3A-70E58D525FF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673"/>
            <a:ext cx="12192000" cy="68546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82431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:a16="http://schemas.microsoft.com/office/drawing/2014/main" id="{9C778FB6-E3CB-4322-8146-4C0F381523C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673"/>
            <a:ext cx="12192000" cy="68546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469593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:a16="http://schemas.microsoft.com/office/drawing/2014/main" id="{8431F37B-555E-4BF2-81CF-184CB83B156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673"/>
            <a:ext cx="12192000" cy="6854653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C65CD5B8-48F7-4DC6-8EB4-1F6470EA0B74}"/>
              </a:ext>
            </a:extLst>
          </p:cNvPr>
          <p:cNvSpPr txBox="1"/>
          <p:nvPr/>
        </p:nvSpPr>
        <p:spPr>
          <a:xfrm>
            <a:off x="788894" y="654424"/>
            <a:ext cx="6060141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GT" sz="6600" b="1" dirty="0">
                <a:solidFill>
                  <a:srgbClr val="C9AC65"/>
                </a:solidFill>
                <a:latin typeface="Owen Pro" panose="00000500000000000000" pitchFamily="50" charset="0"/>
              </a:rPr>
              <a:t>Título</a:t>
            </a:r>
          </a:p>
        </p:txBody>
      </p:sp>
      <p:sp>
        <p:nvSpPr>
          <p:cNvPr id="5" name="Rectángulo: esquinas redondeadas 4">
            <a:extLst>
              <a:ext uri="{FF2B5EF4-FFF2-40B4-BE49-F238E27FC236}">
                <a16:creationId xmlns:a16="http://schemas.microsoft.com/office/drawing/2014/main" id="{B7FFF977-6845-4455-994C-7D5DEC4AE7D9}"/>
              </a:ext>
            </a:extLst>
          </p:cNvPr>
          <p:cNvSpPr/>
          <p:nvPr/>
        </p:nvSpPr>
        <p:spPr>
          <a:xfrm>
            <a:off x="923365" y="2070847"/>
            <a:ext cx="5459506" cy="3415553"/>
          </a:xfrm>
          <a:prstGeom prst="roundRect">
            <a:avLst>
              <a:gd name="adj" fmla="val 8793"/>
            </a:avLst>
          </a:prstGeom>
          <a:solidFill>
            <a:srgbClr val="C9AC6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764A5039-C209-43B1-B66D-E59234E1F9B6}"/>
              </a:ext>
            </a:extLst>
          </p:cNvPr>
          <p:cNvSpPr txBox="1"/>
          <p:nvPr/>
        </p:nvSpPr>
        <p:spPr>
          <a:xfrm>
            <a:off x="3653119" y="947137"/>
            <a:ext cx="359036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GT" dirty="0">
                <a:solidFill>
                  <a:schemeClr val="bg1"/>
                </a:solidFill>
                <a:latin typeface="Owen Pro" panose="00000500000000000000" pitchFamily="50" charset="0"/>
              </a:rPr>
              <a:t>Descripción del tema que se quiera explicar</a:t>
            </a: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CFC0A72C-A784-4298-8060-1153A6BE8D19}"/>
              </a:ext>
            </a:extLst>
          </p:cNvPr>
          <p:cNvSpPr txBox="1"/>
          <p:nvPr/>
        </p:nvSpPr>
        <p:spPr>
          <a:xfrm>
            <a:off x="2528047" y="3293709"/>
            <a:ext cx="258183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GT" sz="6000" dirty="0">
                <a:solidFill>
                  <a:schemeClr val="bg1"/>
                </a:solidFill>
                <a:latin typeface="Owen Pro" panose="00000500000000000000" pitchFamily="50" charset="0"/>
              </a:rPr>
              <a:t>FOTO</a:t>
            </a:r>
          </a:p>
        </p:txBody>
      </p:sp>
    </p:spTree>
    <p:extLst>
      <p:ext uri="{BB962C8B-B14F-4D97-AF65-F5344CB8AC3E}">
        <p14:creationId xmlns:p14="http://schemas.microsoft.com/office/powerpoint/2010/main" val="38947512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:a16="http://schemas.microsoft.com/office/drawing/2014/main" id="{9C778FB6-E3CB-4322-8146-4C0F381523C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1673"/>
            <a:ext cx="12191999" cy="6854653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BEAA2E33-A624-44BC-86E5-0F0EAF1905C1}"/>
              </a:ext>
            </a:extLst>
          </p:cNvPr>
          <p:cNvSpPr txBox="1"/>
          <p:nvPr/>
        </p:nvSpPr>
        <p:spPr>
          <a:xfrm>
            <a:off x="788894" y="654424"/>
            <a:ext cx="6060141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GT" sz="6600" b="1" dirty="0">
                <a:solidFill>
                  <a:srgbClr val="C9AC65"/>
                </a:solidFill>
                <a:latin typeface="Owen Pro" panose="00000500000000000000" pitchFamily="50" charset="0"/>
              </a:rPr>
              <a:t>Título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B12A7309-445D-48C0-AD4C-F464BBF178C6}"/>
              </a:ext>
            </a:extLst>
          </p:cNvPr>
          <p:cNvSpPr txBox="1"/>
          <p:nvPr/>
        </p:nvSpPr>
        <p:spPr>
          <a:xfrm>
            <a:off x="5831542" y="848264"/>
            <a:ext cx="3989294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GT" b="0" i="0" dirty="0">
                <a:solidFill>
                  <a:srgbClr val="004A2F"/>
                </a:solidFill>
                <a:effectLst/>
                <a:latin typeface="Google Sans"/>
              </a:rPr>
              <a:t>Un párrafo es una unidad de texto que comienza con mayúscula inicial y termina con un punto y aparte. Generalmente, presenta una idea principal y está compuesto por varias oraciones que la desarrollan, explican o argumentan. </a:t>
            </a:r>
          </a:p>
          <a:p>
            <a:endParaRPr lang="es-GT" dirty="0">
              <a:solidFill>
                <a:srgbClr val="004A2F"/>
              </a:solidFill>
              <a:latin typeface="Google Sans"/>
            </a:endParaRPr>
          </a:p>
          <a:p>
            <a:r>
              <a:rPr lang="es-GT" b="0" i="0" dirty="0">
                <a:solidFill>
                  <a:srgbClr val="004A2F"/>
                </a:solidFill>
                <a:effectLst/>
                <a:latin typeface="Google Sans"/>
              </a:rPr>
              <a:t>Un párrafo es una unidad de texto que comienza con mayúscula inicial y termina con un punto y aparte. Generalmente, presenta una idea principal y está compuesto por varias oraciones que la desarrollan, explican o argumentan. </a:t>
            </a:r>
            <a:endParaRPr lang="es-GT" dirty="0">
              <a:solidFill>
                <a:srgbClr val="004A2F"/>
              </a:solidFill>
              <a:latin typeface="Owen Pro" panose="000005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574124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:a16="http://schemas.microsoft.com/office/drawing/2014/main" id="{9629CF0F-7400-48A4-91B4-F311C6A9DA4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673"/>
            <a:ext cx="12192000" cy="6854653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78DAF7FA-A2B0-442C-BF0C-97A583D0333A}"/>
              </a:ext>
            </a:extLst>
          </p:cNvPr>
          <p:cNvSpPr txBox="1"/>
          <p:nvPr/>
        </p:nvSpPr>
        <p:spPr>
          <a:xfrm>
            <a:off x="1048871" y="905435"/>
            <a:ext cx="3908612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GT" sz="6600" b="1" dirty="0">
                <a:solidFill>
                  <a:schemeClr val="bg1"/>
                </a:solidFill>
                <a:latin typeface="Owen Pro" panose="00000500000000000000" pitchFamily="50" charset="0"/>
              </a:rPr>
              <a:t>Título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8E3F4CD7-0B59-454F-854F-E64FC28B19C4}"/>
              </a:ext>
            </a:extLst>
          </p:cNvPr>
          <p:cNvSpPr txBox="1"/>
          <p:nvPr/>
        </p:nvSpPr>
        <p:spPr>
          <a:xfrm>
            <a:off x="1048870" y="1810870"/>
            <a:ext cx="390861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GT" sz="4400" dirty="0">
                <a:solidFill>
                  <a:schemeClr val="bg1"/>
                </a:solidFill>
                <a:latin typeface="Owen Pro" panose="00000500000000000000" pitchFamily="50" charset="0"/>
              </a:rPr>
              <a:t>Subtítulo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22D4CF45-CB5E-45A7-B84E-64D83C1B6E46}"/>
              </a:ext>
            </a:extLst>
          </p:cNvPr>
          <p:cNvSpPr txBox="1"/>
          <p:nvPr/>
        </p:nvSpPr>
        <p:spPr>
          <a:xfrm>
            <a:off x="5706036" y="979873"/>
            <a:ext cx="3989294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GT" b="0" i="0" dirty="0">
                <a:solidFill>
                  <a:srgbClr val="EEF0FF"/>
                </a:solidFill>
                <a:effectLst/>
                <a:latin typeface="Google Sans"/>
              </a:rPr>
              <a:t>Un párrafo es una unidad de texto que comienza con mayúscula inicial y termina con un punto y aparte. Generalmente, presenta una idea principal y está compuesto por varias oraciones que la desarrollan, explican o argumentan. </a:t>
            </a:r>
          </a:p>
          <a:p>
            <a:endParaRPr lang="es-GT" dirty="0">
              <a:solidFill>
                <a:srgbClr val="EEF0FF"/>
              </a:solidFill>
              <a:latin typeface="Google Sans"/>
            </a:endParaRPr>
          </a:p>
          <a:p>
            <a:r>
              <a:rPr lang="es-GT" b="0" i="0" dirty="0">
                <a:solidFill>
                  <a:srgbClr val="EEF0FF"/>
                </a:solidFill>
                <a:effectLst/>
                <a:latin typeface="Google Sans"/>
              </a:rPr>
              <a:t>Un párrafo es una unidad de texto que comienza con mayúscula inicial y termina con un punto y aparte. Generalmente, presenta una idea principal y está compuesto por varias oraciones que la desarrollan, explican o argumentan. </a:t>
            </a:r>
            <a:endParaRPr lang="es-GT" dirty="0">
              <a:solidFill>
                <a:schemeClr val="bg1"/>
              </a:solidFill>
              <a:latin typeface="Owen Pro" panose="00000500000000000000" pitchFamily="50" charset="0"/>
            </a:endParaRP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2DDCE563-4172-4730-8CB2-4803A89DBA20}"/>
              </a:ext>
            </a:extLst>
          </p:cNvPr>
          <p:cNvSpPr txBox="1"/>
          <p:nvPr/>
        </p:nvSpPr>
        <p:spPr>
          <a:xfrm>
            <a:off x="1048869" y="3103531"/>
            <a:ext cx="3801036" cy="20313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GT" b="0" i="0" dirty="0">
                <a:solidFill>
                  <a:srgbClr val="EEF0FF"/>
                </a:solidFill>
                <a:effectLst/>
                <a:latin typeface="Google Sans"/>
              </a:rPr>
              <a:t>Un párrafo es una unidad de texto que comienza con mayúscula inicial y termina con un punto y aparte. Generalmente, presenta una idea principal y está compuesto por varias oraciones que la desarrollan, explican o argumentan. </a:t>
            </a:r>
            <a:endParaRPr lang="es-GT" dirty="0">
              <a:solidFill>
                <a:schemeClr val="bg1"/>
              </a:solidFill>
              <a:latin typeface="Owen Pro" panose="00000500000000000000" pitchFamily="50" charset="0"/>
            </a:endParaRPr>
          </a:p>
        </p:txBody>
      </p:sp>
      <p:sp>
        <p:nvSpPr>
          <p:cNvPr id="9" name="Rectángulo 8">
            <a:extLst>
              <a:ext uri="{FF2B5EF4-FFF2-40B4-BE49-F238E27FC236}">
                <a16:creationId xmlns:a16="http://schemas.microsoft.com/office/drawing/2014/main" id="{3760631F-6128-480F-A5B5-607D113E46B3}"/>
              </a:ext>
            </a:extLst>
          </p:cNvPr>
          <p:cNvSpPr/>
          <p:nvPr/>
        </p:nvSpPr>
        <p:spPr>
          <a:xfrm>
            <a:off x="0" y="6063591"/>
            <a:ext cx="4769224" cy="161365"/>
          </a:xfrm>
          <a:prstGeom prst="rect">
            <a:avLst/>
          </a:prstGeom>
          <a:solidFill>
            <a:srgbClr val="00A86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2045015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:a16="http://schemas.microsoft.com/office/drawing/2014/main" id="{9C778FB6-E3CB-4322-8146-4C0F381523C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673"/>
            <a:ext cx="12192000" cy="6854653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68375E83-38CE-4A81-A890-79BFEE972BD7}"/>
              </a:ext>
            </a:extLst>
          </p:cNvPr>
          <p:cNvSpPr txBox="1"/>
          <p:nvPr/>
        </p:nvSpPr>
        <p:spPr>
          <a:xfrm>
            <a:off x="788894" y="654424"/>
            <a:ext cx="6060141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GT" sz="6600" b="1" dirty="0">
                <a:solidFill>
                  <a:srgbClr val="004A2F"/>
                </a:solidFill>
                <a:latin typeface="Owen Pro" panose="00000500000000000000" pitchFamily="50" charset="0"/>
              </a:rPr>
              <a:t>Título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BC903108-D719-417B-801A-00277B5739E8}"/>
              </a:ext>
            </a:extLst>
          </p:cNvPr>
          <p:cNvSpPr txBox="1"/>
          <p:nvPr/>
        </p:nvSpPr>
        <p:spPr>
          <a:xfrm>
            <a:off x="788894" y="1570534"/>
            <a:ext cx="390861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GT" sz="4400" dirty="0">
                <a:solidFill>
                  <a:srgbClr val="00A86A"/>
                </a:solidFill>
                <a:latin typeface="Owen Pro" panose="00000500000000000000" pitchFamily="50" charset="0"/>
              </a:rPr>
              <a:t>Subtítulo</a:t>
            </a:r>
          </a:p>
        </p:txBody>
      </p:sp>
      <p:sp>
        <p:nvSpPr>
          <p:cNvPr id="2" name="Rectángulo 1">
            <a:extLst>
              <a:ext uri="{FF2B5EF4-FFF2-40B4-BE49-F238E27FC236}">
                <a16:creationId xmlns:a16="http://schemas.microsoft.com/office/drawing/2014/main" id="{84081475-7B45-45A9-A887-B3429BF6A437}"/>
              </a:ext>
            </a:extLst>
          </p:cNvPr>
          <p:cNvSpPr/>
          <p:nvPr/>
        </p:nvSpPr>
        <p:spPr>
          <a:xfrm>
            <a:off x="0" y="2886635"/>
            <a:ext cx="12192000" cy="3971365"/>
          </a:xfrm>
          <a:prstGeom prst="rect">
            <a:avLst/>
          </a:prstGeom>
          <a:solidFill>
            <a:srgbClr val="004A2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963136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:a16="http://schemas.microsoft.com/office/drawing/2014/main" id="{1EC974CF-EDD7-402B-8B11-38B4DF2E4AF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673"/>
            <a:ext cx="12192000" cy="68546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225794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214</Words>
  <Application>Microsoft Office PowerPoint</Application>
  <PresentationFormat>Panorámica</PresentationFormat>
  <Paragraphs>15</Paragraphs>
  <Slides>7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13" baseType="lpstr">
      <vt:lpstr>Arial</vt:lpstr>
      <vt:lpstr>Calibri</vt:lpstr>
      <vt:lpstr>Calibri Light</vt:lpstr>
      <vt:lpstr>Google Sans</vt:lpstr>
      <vt:lpstr>Owen Pro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Lucía Monroy</dc:creator>
  <cp:lastModifiedBy>Lucía Monroy</cp:lastModifiedBy>
  <cp:revision>1</cp:revision>
  <dcterms:created xsi:type="dcterms:W3CDTF">2025-08-06T19:00:43Z</dcterms:created>
  <dcterms:modified xsi:type="dcterms:W3CDTF">2025-08-06T19:15:50Z</dcterms:modified>
</cp:coreProperties>
</file>