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1" r:id="rId3"/>
    <p:sldId id="260" r:id="rId4"/>
    <p:sldId id="264" r:id="rId5"/>
    <p:sldId id="267" r:id="rId6"/>
    <p:sldId id="266" r:id="rId7"/>
    <p:sldId id="268" r:id="rId8"/>
    <p:sldId id="265" r:id="rId9"/>
    <p:sldId id="258" r:id="rId10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151F"/>
    <a:srgbClr val="134074"/>
    <a:srgbClr val="3F3F3F"/>
    <a:srgbClr val="9608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15E5198-87E8-2747-BF77-E310A2B3344E}" v="638" dt="2026-03-06T22:04:34.440"/>
    <p1510:client id="{621C3CC5-1A51-4CD2-CD45-F011285939C2}" v="420" dt="2026-03-05T23:00:08.512"/>
    <p1510:client id="{8B690479-7B60-07F7-09FD-A797656C36AF}" v="231" dt="2026-03-05T22:37:48.588"/>
    <p1510:client id="{A0E73926-552E-277D-3406-FB1DC6B79F0F}" v="27" dt="2026-03-05T22:19:21.91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06/03/2026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8191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06/03/2026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1863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06/03/2026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5096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06/03/2026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8174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06/03/2026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9700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06/03/2026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9029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06/03/2026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239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06/03/2026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0658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06/03/2026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2375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06/03/2026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0449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06/03/2026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603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771E8B-6CA5-40B2-8038-0E112F3DAC1C}" type="datetimeFigureOut">
              <a:rPr lang="es-ES" smtClean="0"/>
              <a:t>06/03/2026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3118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9C15CA-4C13-BD29-F113-EE05C6C717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66847CC-A94E-EB3A-B540-44C91E2052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6520" y="1548570"/>
            <a:ext cx="4138962" cy="3749832"/>
          </a:xfrm>
          <a:prstGeom prst="rect">
            <a:avLst/>
          </a:prstGeom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C0BBAAD7-84C0-C5A6-E083-EA9B2FF7ADAD}"/>
              </a:ext>
            </a:extLst>
          </p:cNvPr>
          <p:cNvSpPr/>
          <p:nvPr/>
        </p:nvSpPr>
        <p:spPr>
          <a:xfrm>
            <a:off x="599289" y="563878"/>
            <a:ext cx="111040" cy="100970"/>
          </a:xfrm>
          <a:prstGeom prst="ellipse">
            <a:avLst/>
          </a:prstGeom>
          <a:solidFill>
            <a:srgbClr val="13407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801CE4D9-78BE-4101-4564-F05A9A62ED0E}"/>
              </a:ext>
            </a:extLst>
          </p:cNvPr>
          <p:cNvSpPr/>
          <p:nvPr/>
        </p:nvSpPr>
        <p:spPr>
          <a:xfrm>
            <a:off x="822313" y="563878"/>
            <a:ext cx="111040" cy="100970"/>
          </a:xfrm>
          <a:prstGeom prst="ellipse">
            <a:avLst/>
          </a:prstGeom>
          <a:solidFill>
            <a:srgbClr val="13407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7A114404-0AC1-9F90-7349-429C6249FE0C}"/>
              </a:ext>
            </a:extLst>
          </p:cNvPr>
          <p:cNvSpPr/>
          <p:nvPr/>
        </p:nvSpPr>
        <p:spPr>
          <a:xfrm>
            <a:off x="1045337" y="563877"/>
            <a:ext cx="111040" cy="100970"/>
          </a:xfrm>
          <a:prstGeom prst="ellipse">
            <a:avLst/>
          </a:prstGeom>
          <a:solidFill>
            <a:srgbClr val="13407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7880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0E2203-39C2-6627-F3AE-ED07BBF3DE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8C457A2-96BA-C765-5546-659B1187929C}"/>
              </a:ext>
            </a:extLst>
          </p:cNvPr>
          <p:cNvSpPr/>
          <p:nvPr/>
        </p:nvSpPr>
        <p:spPr>
          <a:xfrm>
            <a:off x="-200096" y="5326245"/>
            <a:ext cx="12509991" cy="1623506"/>
          </a:xfrm>
          <a:prstGeom prst="rect">
            <a:avLst/>
          </a:prstGeom>
          <a:solidFill>
            <a:srgbClr val="13407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F7800F6-E507-777B-E686-0C61E18A80F1}"/>
              </a:ext>
            </a:extLst>
          </p:cNvPr>
          <p:cNvSpPr/>
          <p:nvPr/>
        </p:nvSpPr>
        <p:spPr>
          <a:xfrm>
            <a:off x="543319" y="764003"/>
            <a:ext cx="3923552" cy="5135676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" name="TextBox 6">
            <a:extLst>
              <a:ext uri="{FF2B5EF4-FFF2-40B4-BE49-F238E27FC236}">
                <a16:creationId xmlns:a16="http://schemas.microsoft.com/office/drawing/2014/main" id="{CDAA1C4D-ADAD-A795-CE0B-7809F793C4CB}"/>
              </a:ext>
            </a:extLst>
          </p:cNvPr>
          <p:cNvSpPr txBox="1"/>
          <p:nvPr/>
        </p:nvSpPr>
        <p:spPr>
          <a:xfrm>
            <a:off x="1940720" y="3140066"/>
            <a:ext cx="1109950" cy="40011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>
                <a:solidFill>
                  <a:srgbClr val="FFFFFF"/>
                </a:solidFill>
                <a:latin typeface="Mangal Pro"/>
                <a:cs typeface="Mangal Pro"/>
              </a:rPr>
              <a:t>Foto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34A84B7-2AEE-890A-4770-0208114675CC}"/>
              </a:ext>
            </a:extLst>
          </p:cNvPr>
          <p:cNvSpPr txBox="1"/>
          <p:nvPr/>
        </p:nvSpPr>
        <p:spPr>
          <a:xfrm>
            <a:off x="5028866" y="1387141"/>
            <a:ext cx="2829530" cy="646331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>
                <a:solidFill>
                  <a:srgbClr val="134074"/>
                </a:solidFill>
                <a:latin typeface="Corbel"/>
                <a:cs typeface="Mangal Pro"/>
              </a:rPr>
              <a:t>TEMA </a:t>
            </a:r>
            <a:r>
              <a:rPr lang="en-US" sz="3600" err="1">
                <a:solidFill>
                  <a:srgbClr val="134074"/>
                </a:solidFill>
                <a:latin typeface="Corbel"/>
                <a:cs typeface="Mangal Pro"/>
              </a:rPr>
              <a:t>TEMA</a:t>
            </a:r>
            <a:r>
              <a:rPr lang="en-US" sz="3600">
                <a:solidFill>
                  <a:srgbClr val="134074"/>
                </a:solidFill>
                <a:latin typeface="Corbel"/>
                <a:cs typeface="Mangal Pro"/>
              </a:rPr>
              <a:t> </a:t>
            </a:r>
            <a:endParaRPr lang="en-US"/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AE8D34C1-9DD5-E95F-EE37-AB5E605D969A}"/>
              </a:ext>
            </a:extLst>
          </p:cNvPr>
          <p:cNvSpPr txBox="1"/>
          <p:nvPr/>
        </p:nvSpPr>
        <p:spPr>
          <a:xfrm>
            <a:off x="5024653" y="2125569"/>
            <a:ext cx="6317585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err="1">
                <a:solidFill>
                  <a:srgbClr val="3F3F3F"/>
                </a:solidFill>
                <a:latin typeface="Corbel"/>
                <a:cs typeface="Mangal Pro"/>
              </a:rPr>
              <a:t>Descripción</a:t>
            </a:r>
            <a:r>
              <a:rPr lang="en-US">
                <a:solidFill>
                  <a:srgbClr val="3F3F3F"/>
                </a:solidFill>
                <a:latin typeface="Corbel"/>
                <a:cs typeface="Mangal Pro"/>
              </a:rPr>
              <a:t> del </a:t>
            </a:r>
            <a:r>
              <a:rPr lang="en-US" err="1">
                <a:solidFill>
                  <a:srgbClr val="3F3F3F"/>
                </a:solidFill>
                <a:latin typeface="Corbel"/>
                <a:cs typeface="Mangal Pro"/>
              </a:rPr>
              <a:t>proyecto</a:t>
            </a:r>
            <a:r>
              <a:rPr lang="en-US">
                <a:solidFill>
                  <a:srgbClr val="3F3F3F"/>
                </a:solidFill>
                <a:latin typeface="Corbel"/>
                <a:cs typeface="Mangal Pro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928705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971D476A-57AB-62A2-DE1C-65E25C05E6F6}"/>
              </a:ext>
            </a:extLst>
          </p:cNvPr>
          <p:cNvSpPr/>
          <p:nvPr/>
        </p:nvSpPr>
        <p:spPr>
          <a:xfrm>
            <a:off x="1549" y="1549"/>
            <a:ext cx="12467166" cy="699558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E2B7AE7-57A5-AEDA-9CF9-651E41C86F82}"/>
              </a:ext>
            </a:extLst>
          </p:cNvPr>
          <p:cNvSpPr/>
          <p:nvPr/>
        </p:nvSpPr>
        <p:spPr>
          <a:xfrm>
            <a:off x="6314075" y="1340148"/>
            <a:ext cx="5159479" cy="39833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491A519-EFC6-D10F-A0BC-197629F3F922}"/>
              </a:ext>
            </a:extLst>
          </p:cNvPr>
          <p:cNvSpPr/>
          <p:nvPr/>
        </p:nvSpPr>
        <p:spPr>
          <a:xfrm>
            <a:off x="10625879" y="1247221"/>
            <a:ext cx="568894" cy="916798"/>
          </a:xfrm>
          <a:prstGeom prst="rect">
            <a:avLst/>
          </a:prstGeom>
          <a:solidFill>
            <a:srgbClr val="13407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977D269-B1A2-A231-1F68-DA90761D1B00}"/>
              </a:ext>
            </a:extLst>
          </p:cNvPr>
          <p:cNvSpPr txBox="1"/>
          <p:nvPr/>
        </p:nvSpPr>
        <p:spPr>
          <a:xfrm>
            <a:off x="6673671" y="1823898"/>
            <a:ext cx="4372115" cy="646331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>
                <a:solidFill>
                  <a:srgbClr val="134074"/>
                </a:solidFill>
                <a:latin typeface="Corbel"/>
                <a:cs typeface="Mangal Pro"/>
              </a:rPr>
              <a:t>TÍTULO </a:t>
            </a:r>
            <a:r>
              <a:rPr lang="en-US" sz="3600" err="1">
                <a:solidFill>
                  <a:srgbClr val="134074"/>
                </a:solidFill>
                <a:latin typeface="Corbel"/>
                <a:cs typeface="Mangal Pro"/>
              </a:rPr>
              <a:t>TÍTULO</a:t>
            </a:r>
            <a:r>
              <a:rPr lang="en-US" sz="3600">
                <a:solidFill>
                  <a:srgbClr val="134074"/>
                </a:solidFill>
                <a:latin typeface="Corbel"/>
                <a:cs typeface="Mangal Pro"/>
              </a:rPr>
              <a:t> </a:t>
            </a:r>
            <a:endParaRPr lang="en-US">
              <a:solidFill>
                <a:srgbClr val="134074"/>
              </a:solidFill>
            </a:endParaRPr>
          </a:p>
        </p:txBody>
      </p:sp>
      <p:sp>
        <p:nvSpPr>
          <p:cNvPr id="12" name="TextBox 5">
            <a:extLst>
              <a:ext uri="{FF2B5EF4-FFF2-40B4-BE49-F238E27FC236}">
                <a16:creationId xmlns:a16="http://schemas.microsoft.com/office/drawing/2014/main" id="{7A5C72BE-F0EF-5FFF-688E-4F2BC4D41CCE}"/>
              </a:ext>
            </a:extLst>
          </p:cNvPr>
          <p:cNvSpPr txBox="1"/>
          <p:nvPr/>
        </p:nvSpPr>
        <p:spPr>
          <a:xfrm>
            <a:off x="6669458" y="2562325"/>
            <a:ext cx="4375415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err="1">
                <a:solidFill>
                  <a:srgbClr val="3F3F3F"/>
                </a:solidFill>
                <a:latin typeface="Corbel"/>
                <a:cs typeface="Mangal Pro"/>
              </a:rPr>
              <a:t>Texto</a:t>
            </a:r>
            <a:r>
              <a:rPr lang="en-US">
                <a:solidFill>
                  <a:srgbClr val="3F3F3F"/>
                </a:solidFill>
                <a:latin typeface="Corbel"/>
                <a:cs typeface="Mangal Pro"/>
              </a:rPr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43CE836-6FFE-EABF-5B17-34E54B776014}"/>
              </a:ext>
            </a:extLst>
          </p:cNvPr>
          <p:cNvSpPr txBox="1"/>
          <p:nvPr/>
        </p:nvSpPr>
        <p:spPr>
          <a:xfrm>
            <a:off x="623736" y="576975"/>
            <a:ext cx="3669826" cy="95410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Foto con </a:t>
            </a:r>
            <a:r>
              <a:rPr lang="en-US" sz="1400" err="1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transparencia</a:t>
            </a:r>
            <a:r>
              <a:rPr lang="en-US" sz="1400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 (</a:t>
            </a:r>
            <a:r>
              <a:rPr lang="en-US" sz="1400" err="1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dejar</a:t>
            </a:r>
            <a:r>
              <a:rPr lang="en-US" sz="1400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 </a:t>
            </a:r>
            <a:r>
              <a:rPr lang="en-US" sz="1400" err="1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el</a:t>
            </a:r>
            <a:r>
              <a:rPr lang="en-US" sz="1400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 </a:t>
            </a:r>
            <a:r>
              <a:rPr lang="en-US" sz="1400" err="1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fondo</a:t>
            </a:r>
            <a:r>
              <a:rPr lang="en-US" sz="1400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 negro)</a:t>
            </a:r>
          </a:p>
          <a:p>
            <a:endParaRPr lang="en-US" sz="1400">
              <a:solidFill>
                <a:srgbClr val="747474"/>
              </a:solidFill>
              <a:latin typeface="Mangal Pro"/>
              <a:ea typeface="ADLaM Display"/>
              <a:cs typeface="Mangal Pro"/>
            </a:endParaRPr>
          </a:p>
          <a:p>
            <a:r>
              <a:rPr lang="en-US" sz="1400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*</a:t>
            </a:r>
            <a:r>
              <a:rPr lang="en-US" sz="1400" err="1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foto</a:t>
            </a:r>
            <a:r>
              <a:rPr lang="en-US" sz="1400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 a color o </a:t>
            </a:r>
            <a:r>
              <a:rPr lang="en-US" sz="1400" err="1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blanco</a:t>
            </a:r>
            <a:r>
              <a:rPr lang="en-US" sz="1400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 y negro</a:t>
            </a:r>
          </a:p>
        </p:txBody>
      </p:sp>
    </p:spTree>
    <p:extLst>
      <p:ext uri="{BB962C8B-B14F-4D97-AF65-F5344CB8AC3E}">
        <p14:creationId xmlns:p14="http://schemas.microsoft.com/office/powerpoint/2010/main" val="35349331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95465718-FDF0-518B-A733-A946E48D99D6}"/>
              </a:ext>
            </a:extLst>
          </p:cNvPr>
          <p:cNvSpPr/>
          <p:nvPr/>
        </p:nvSpPr>
        <p:spPr>
          <a:xfrm>
            <a:off x="-291536" y="3974965"/>
            <a:ext cx="12479511" cy="2883346"/>
          </a:xfrm>
          <a:prstGeom prst="rect">
            <a:avLst/>
          </a:prstGeom>
          <a:solidFill>
            <a:srgbClr val="FB151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7" name="TextBox 5">
            <a:extLst>
              <a:ext uri="{FF2B5EF4-FFF2-40B4-BE49-F238E27FC236}">
                <a16:creationId xmlns:a16="http://schemas.microsoft.com/office/drawing/2014/main" id="{09A9CD74-AA47-93DA-A5BB-8499EF5782ED}"/>
              </a:ext>
            </a:extLst>
          </p:cNvPr>
          <p:cNvSpPr txBox="1"/>
          <p:nvPr/>
        </p:nvSpPr>
        <p:spPr>
          <a:xfrm>
            <a:off x="594893" y="5000849"/>
            <a:ext cx="4824065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err="1">
                <a:solidFill>
                  <a:srgbClr val="FFFFFF"/>
                </a:solidFill>
                <a:latin typeface="Corbel"/>
                <a:cs typeface="Mangal Pro"/>
              </a:rPr>
              <a:t>Texto</a:t>
            </a:r>
            <a:r>
              <a:rPr lang="en-US">
                <a:solidFill>
                  <a:srgbClr val="FFFFFF"/>
                </a:solidFill>
                <a:latin typeface="Corbel"/>
                <a:cs typeface="Mangal Pro"/>
              </a:rPr>
              <a:t>.</a:t>
            </a:r>
          </a:p>
        </p:txBody>
      </p:sp>
      <p:sp>
        <p:nvSpPr>
          <p:cNvPr id="8" name="TextBox 5">
            <a:extLst>
              <a:ext uri="{FF2B5EF4-FFF2-40B4-BE49-F238E27FC236}">
                <a16:creationId xmlns:a16="http://schemas.microsoft.com/office/drawing/2014/main" id="{D14A13B4-B644-0A86-82E2-352B882B7214}"/>
              </a:ext>
            </a:extLst>
          </p:cNvPr>
          <p:cNvSpPr txBox="1"/>
          <p:nvPr/>
        </p:nvSpPr>
        <p:spPr>
          <a:xfrm>
            <a:off x="594892" y="4472529"/>
            <a:ext cx="3472785" cy="40011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>
                <a:solidFill>
                  <a:srgbClr val="FFFFFF"/>
                </a:solidFill>
                <a:latin typeface="Corbel"/>
                <a:cs typeface="Mangal Pro"/>
              </a:rPr>
              <a:t>SUBTÍTULO</a:t>
            </a:r>
          </a:p>
        </p:txBody>
      </p:sp>
      <p:sp>
        <p:nvSpPr>
          <p:cNvPr id="9" name="TextBox 5">
            <a:extLst>
              <a:ext uri="{FF2B5EF4-FFF2-40B4-BE49-F238E27FC236}">
                <a16:creationId xmlns:a16="http://schemas.microsoft.com/office/drawing/2014/main" id="{03368C90-6848-CC16-6C5F-3CCD842E3D9D}"/>
              </a:ext>
            </a:extLst>
          </p:cNvPr>
          <p:cNvSpPr txBox="1"/>
          <p:nvPr/>
        </p:nvSpPr>
        <p:spPr>
          <a:xfrm>
            <a:off x="6497852" y="5000849"/>
            <a:ext cx="4824065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err="1">
                <a:solidFill>
                  <a:srgbClr val="FFFFFF"/>
                </a:solidFill>
                <a:latin typeface="Corbel"/>
                <a:cs typeface="Mangal Pro"/>
              </a:rPr>
              <a:t>Texto</a:t>
            </a:r>
            <a:r>
              <a:rPr lang="en-US">
                <a:solidFill>
                  <a:srgbClr val="FFFFFF"/>
                </a:solidFill>
                <a:latin typeface="Corbel"/>
                <a:cs typeface="Mangal Pro"/>
              </a:rPr>
              <a:t>.</a:t>
            </a:r>
          </a:p>
        </p:txBody>
      </p:sp>
      <p:sp>
        <p:nvSpPr>
          <p:cNvPr id="11" name="TextBox 5">
            <a:extLst>
              <a:ext uri="{FF2B5EF4-FFF2-40B4-BE49-F238E27FC236}">
                <a16:creationId xmlns:a16="http://schemas.microsoft.com/office/drawing/2014/main" id="{E1E7750D-6EDF-406E-CC7A-D1EAD06100F3}"/>
              </a:ext>
            </a:extLst>
          </p:cNvPr>
          <p:cNvSpPr txBox="1"/>
          <p:nvPr/>
        </p:nvSpPr>
        <p:spPr>
          <a:xfrm>
            <a:off x="6496738" y="1028165"/>
            <a:ext cx="4812295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err="1">
                <a:solidFill>
                  <a:srgbClr val="3F3F3F"/>
                </a:solidFill>
                <a:latin typeface="Corbel"/>
                <a:cs typeface="Mangal Pro"/>
              </a:rPr>
              <a:t>Texto</a:t>
            </a:r>
            <a:r>
              <a:rPr lang="en-US">
                <a:solidFill>
                  <a:srgbClr val="3F3F3F"/>
                </a:solidFill>
                <a:latin typeface="Corbel"/>
                <a:cs typeface="Mangal Pro"/>
              </a:rPr>
              <a:t>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D16793B-79A7-0927-06A1-9FDF51FB8CC6}"/>
              </a:ext>
            </a:extLst>
          </p:cNvPr>
          <p:cNvSpPr/>
          <p:nvPr/>
        </p:nvSpPr>
        <p:spPr>
          <a:xfrm>
            <a:off x="594119" y="601443"/>
            <a:ext cx="5091952" cy="2717596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5" name="TextBox 6">
            <a:extLst>
              <a:ext uri="{FF2B5EF4-FFF2-40B4-BE49-F238E27FC236}">
                <a16:creationId xmlns:a16="http://schemas.microsoft.com/office/drawing/2014/main" id="{1BB5A28E-E095-B017-C0B0-5835F2CC4B48}"/>
              </a:ext>
            </a:extLst>
          </p:cNvPr>
          <p:cNvSpPr txBox="1"/>
          <p:nvPr/>
        </p:nvSpPr>
        <p:spPr>
          <a:xfrm>
            <a:off x="2590960" y="1768466"/>
            <a:ext cx="1109950" cy="40011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>
                <a:solidFill>
                  <a:srgbClr val="FFFFFF"/>
                </a:solidFill>
                <a:latin typeface="Mangal Pro"/>
                <a:cs typeface="Mangal Pro"/>
              </a:rPr>
              <a:t>Foto</a:t>
            </a:r>
          </a:p>
        </p:txBody>
      </p:sp>
    </p:spTree>
    <p:extLst>
      <p:ext uri="{BB962C8B-B14F-4D97-AF65-F5344CB8AC3E}">
        <p14:creationId xmlns:p14="http://schemas.microsoft.com/office/powerpoint/2010/main" val="10141595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D8CA1A0-7C82-7541-7D75-3DA57B1856FE}"/>
              </a:ext>
            </a:extLst>
          </p:cNvPr>
          <p:cNvSpPr txBox="1"/>
          <p:nvPr/>
        </p:nvSpPr>
        <p:spPr>
          <a:xfrm>
            <a:off x="648543" y="989663"/>
            <a:ext cx="3538995" cy="646331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>
                <a:solidFill>
                  <a:srgbClr val="134074"/>
                </a:solidFill>
                <a:latin typeface="Corbel"/>
                <a:cs typeface="Mangal Pro"/>
              </a:rPr>
              <a:t>TÍTULO </a:t>
            </a:r>
            <a:r>
              <a:rPr lang="en-US" sz="3600" err="1">
                <a:solidFill>
                  <a:srgbClr val="134074"/>
                </a:solidFill>
                <a:latin typeface="Corbel"/>
                <a:cs typeface="Mangal Pro"/>
              </a:rPr>
              <a:t>TÍTULO</a:t>
            </a:r>
            <a:r>
              <a:rPr lang="en-US" sz="3600">
                <a:solidFill>
                  <a:srgbClr val="134074"/>
                </a:solidFill>
                <a:latin typeface="Corbel"/>
                <a:cs typeface="Mangal Pro"/>
              </a:rPr>
              <a:t> </a:t>
            </a:r>
            <a:endParaRPr lang="en-US">
              <a:solidFill>
                <a:srgbClr val="134074"/>
              </a:solidFill>
            </a:endParaRPr>
          </a:p>
        </p:txBody>
      </p:sp>
      <p:sp>
        <p:nvSpPr>
          <p:cNvPr id="7" name="TextBox 5">
            <a:extLst>
              <a:ext uri="{FF2B5EF4-FFF2-40B4-BE49-F238E27FC236}">
                <a16:creationId xmlns:a16="http://schemas.microsoft.com/office/drawing/2014/main" id="{B0BEAF8D-92BD-5CAF-FEBC-A46FAD0955F6}"/>
              </a:ext>
            </a:extLst>
          </p:cNvPr>
          <p:cNvSpPr txBox="1"/>
          <p:nvPr/>
        </p:nvSpPr>
        <p:spPr>
          <a:xfrm>
            <a:off x="645074" y="1711240"/>
            <a:ext cx="5529691" cy="378624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err="1">
                <a:solidFill>
                  <a:srgbClr val="3F3F3F"/>
                </a:solidFill>
                <a:latin typeface="Corbel"/>
                <a:cs typeface="Mangal Pro"/>
              </a:rPr>
              <a:t>Texto</a:t>
            </a:r>
            <a:r>
              <a:rPr lang="en-US">
                <a:solidFill>
                  <a:srgbClr val="3F3F3F"/>
                </a:solidFill>
                <a:latin typeface="Corbel"/>
                <a:cs typeface="Mangal Pro"/>
              </a:rPr>
              <a:t>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325D9D0-32DA-DF42-E929-F1126C75C726}"/>
              </a:ext>
            </a:extLst>
          </p:cNvPr>
          <p:cNvSpPr/>
          <p:nvPr/>
        </p:nvSpPr>
        <p:spPr>
          <a:xfrm>
            <a:off x="8445748" y="1549"/>
            <a:ext cx="3750630" cy="685458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F26EF79-0D71-9FA5-417D-6820151EEFE8}"/>
              </a:ext>
            </a:extLst>
          </p:cNvPr>
          <p:cNvSpPr/>
          <p:nvPr/>
        </p:nvSpPr>
        <p:spPr>
          <a:xfrm>
            <a:off x="6932342" y="3205975"/>
            <a:ext cx="3020371" cy="2798214"/>
          </a:xfrm>
          <a:prstGeom prst="rect">
            <a:avLst/>
          </a:prstGeom>
          <a:solidFill>
            <a:srgbClr val="13407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042CC45-5B07-D366-845B-E1111BE9E887}"/>
              </a:ext>
            </a:extLst>
          </p:cNvPr>
          <p:cNvSpPr txBox="1"/>
          <p:nvPr/>
        </p:nvSpPr>
        <p:spPr>
          <a:xfrm>
            <a:off x="7233586" y="3486142"/>
            <a:ext cx="2425936" cy="378624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err="1">
                <a:solidFill>
                  <a:srgbClr val="FFFFFF"/>
                </a:solidFill>
                <a:latin typeface="Corbel"/>
                <a:cs typeface="Mangal Pro"/>
              </a:rPr>
              <a:t>Texto</a:t>
            </a:r>
            <a:r>
              <a:rPr lang="en-US">
                <a:solidFill>
                  <a:srgbClr val="FFFFFF"/>
                </a:solidFill>
                <a:latin typeface="Corbel"/>
                <a:cs typeface="Mangal Pro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126539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AD1E419C-FC46-D080-F13F-4C74384C4EAF}"/>
              </a:ext>
            </a:extLst>
          </p:cNvPr>
          <p:cNvSpPr/>
          <p:nvPr/>
        </p:nvSpPr>
        <p:spPr>
          <a:xfrm>
            <a:off x="522999" y="3791683"/>
            <a:ext cx="5925072" cy="2473756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" name="TextBox 6">
            <a:extLst>
              <a:ext uri="{FF2B5EF4-FFF2-40B4-BE49-F238E27FC236}">
                <a16:creationId xmlns:a16="http://schemas.microsoft.com/office/drawing/2014/main" id="{085E09F0-8124-4338-B455-7922DC425EB3}"/>
              </a:ext>
            </a:extLst>
          </p:cNvPr>
          <p:cNvSpPr txBox="1"/>
          <p:nvPr/>
        </p:nvSpPr>
        <p:spPr>
          <a:xfrm>
            <a:off x="2824640" y="4836786"/>
            <a:ext cx="1333470" cy="40011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>
                <a:solidFill>
                  <a:srgbClr val="FFFFFF"/>
                </a:solidFill>
                <a:latin typeface="Mangal Pro"/>
                <a:cs typeface="Mangal Pro"/>
              </a:rPr>
              <a:t>Foto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2CD2556-97F5-5C25-1AAA-9EDD9B5DC0EB}"/>
              </a:ext>
            </a:extLst>
          </p:cNvPr>
          <p:cNvSpPr/>
          <p:nvPr/>
        </p:nvSpPr>
        <p:spPr>
          <a:xfrm>
            <a:off x="522999" y="591283"/>
            <a:ext cx="5925072" cy="2748076"/>
          </a:xfrm>
          <a:prstGeom prst="rect">
            <a:avLst/>
          </a:prstGeom>
          <a:solidFill>
            <a:srgbClr val="FB151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7C17826-A378-F2DF-66B8-225B7B8DEB46}"/>
              </a:ext>
            </a:extLst>
          </p:cNvPr>
          <p:cNvSpPr/>
          <p:nvPr/>
        </p:nvSpPr>
        <p:spPr>
          <a:xfrm>
            <a:off x="6954279" y="591283"/>
            <a:ext cx="4705872" cy="5674156"/>
          </a:xfrm>
          <a:prstGeom prst="rect">
            <a:avLst/>
          </a:prstGeom>
          <a:solidFill>
            <a:srgbClr val="13407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9" name="TextBox 5">
            <a:extLst>
              <a:ext uri="{FF2B5EF4-FFF2-40B4-BE49-F238E27FC236}">
                <a16:creationId xmlns:a16="http://schemas.microsoft.com/office/drawing/2014/main" id="{0E0CCEBB-23A0-4F98-93D9-728C2EF4F8EE}"/>
              </a:ext>
            </a:extLst>
          </p:cNvPr>
          <p:cNvSpPr txBox="1"/>
          <p:nvPr/>
        </p:nvSpPr>
        <p:spPr>
          <a:xfrm>
            <a:off x="909853" y="1444849"/>
            <a:ext cx="5189825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err="1">
                <a:solidFill>
                  <a:srgbClr val="FFFFFF"/>
                </a:solidFill>
                <a:latin typeface="Corbel"/>
                <a:cs typeface="Mangal Pro"/>
              </a:rPr>
              <a:t>Texto</a:t>
            </a:r>
            <a:r>
              <a:rPr lang="en-US">
                <a:solidFill>
                  <a:srgbClr val="FFFFFF"/>
                </a:solidFill>
                <a:latin typeface="Corbel"/>
                <a:cs typeface="Mangal Pro"/>
              </a:rPr>
              <a:t>.</a:t>
            </a:r>
          </a:p>
        </p:txBody>
      </p:sp>
      <p:sp>
        <p:nvSpPr>
          <p:cNvPr id="11" name="TextBox 5">
            <a:extLst>
              <a:ext uri="{FF2B5EF4-FFF2-40B4-BE49-F238E27FC236}">
                <a16:creationId xmlns:a16="http://schemas.microsoft.com/office/drawing/2014/main" id="{27E2580B-6ECB-0A94-D67F-AD8561261A0A}"/>
              </a:ext>
            </a:extLst>
          </p:cNvPr>
          <p:cNvSpPr txBox="1"/>
          <p:nvPr/>
        </p:nvSpPr>
        <p:spPr>
          <a:xfrm>
            <a:off x="909852" y="916529"/>
            <a:ext cx="3472785" cy="40011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>
                <a:solidFill>
                  <a:srgbClr val="FFFFFF"/>
                </a:solidFill>
                <a:latin typeface="Corbel"/>
                <a:cs typeface="Mangal Pro"/>
              </a:rPr>
              <a:t>SUBTÍTULO</a:t>
            </a:r>
          </a:p>
        </p:txBody>
      </p:sp>
      <p:sp>
        <p:nvSpPr>
          <p:cNvPr id="13" name="TextBox 5">
            <a:extLst>
              <a:ext uri="{FF2B5EF4-FFF2-40B4-BE49-F238E27FC236}">
                <a16:creationId xmlns:a16="http://schemas.microsoft.com/office/drawing/2014/main" id="{0DB11A52-893D-C02B-1663-1932BC3D86A6}"/>
              </a:ext>
            </a:extLst>
          </p:cNvPr>
          <p:cNvSpPr txBox="1"/>
          <p:nvPr/>
        </p:nvSpPr>
        <p:spPr>
          <a:xfrm>
            <a:off x="7371613" y="1444849"/>
            <a:ext cx="3919825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err="1">
                <a:solidFill>
                  <a:srgbClr val="FFFFFF"/>
                </a:solidFill>
                <a:latin typeface="Corbel"/>
                <a:cs typeface="Mangal Pro"/>
              </a:rPr>
              <a:t>Texto</a:t>
            </a:r>
            <a:r>
              <a:rPr lang="en-US">
                <a:solidFill>
                  <a:srgbClr val="FFFFFF"/>
                </a:solidFill>
                <a:latin typeface="Corbel"/>
                <a:cs typeface="Mangal Pro"/>
              </a:rPr>
              <a:t>.</a:t>
            </a:r>
          </a:p>
        </p:txBody>
      </p:sp>
      <p:sp>
        <p:nvSpPr>
          <p:cNvPr id="15" name="TextBox 5">
            <a:extLst>
              <a:ext uri="{FF2B5EF4-FFF2-40B4-BE49-F238E27FC236}">
                <a16:creationId xmlns:a16="http://schemas.microsoft.com/office/drawing/2014/main" id="{453FF7AD-E08E-899B-4B98-858FECFB0F79}"/>
              </a:ext>
            </a:extLst>
          </p:cNvPr>
          <p:cNvSpPr txBox="1"/>
          <p:nvPr/>
        </p:nvSpPr>
        <p:spPr>
          <a:xfrm>
            <a:off x="7371612" y="916529"/>
            <a:ext cx="3472785" cy="40011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>
                <a:solidFill>
                  <a:srgbClr val="FFFFFF"/>
                </a:solidFill>
                <a:latin typeface="Corbel"/>
                <a:cs typeface="Mangal Pro"/>
              </a:rPr>
              <a:t>SUBTÍTULO</a:t>
            </a:r>
          </a:p>
        </p:txBody>
      </p:sp>
    </p:spTree>
    <p:extLst>
      <p:ext uri="{BB962C8B-B14F-4D97-AF65-F5344CB8AC3E}">
        <p14:creationId xmlns:p14="http://schemas.microsoft.com/office/powerpoint/2010/main" val="16383133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5276198-DCA0-425F-0AE6-B1CA8873CA90}"/>
              </a:ext>
            </a:extLst>
          </p:cNvPr>
          <p:cNvSpPr/>
          <p:nvPr/>
        </p:nvSpPr>
        <p:spPr>
          <a:xfrm>
            <a:off x="2529" y="2683967"/>
            <a:ext cx="12194152" cy="4174760"/>
          </a:xfrm>
          <a:prstGeom prst="rect">
            <a:avLst/>
          </a:prstGeom>
          <a:solidFill>
            <a:srgbClr val="13407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" name="TextBox 4">
            <a:extLst>
              <a:ext uri="{FF2B5EF4-FFF2-40B4-BE49-F238E27FC236}">
                <a16:creationId xmlns:a16="http://schemas.microsoft.com/office/drawing/2014/main" id="{3C122CE6-4ACE-A32F-8A09-D71588DAA948}"/>
              </a:ext>
            </a:extLst>
          </p:cNvPr>
          <p:cNvSpPr txBox="1"/>
          <p:nvPr/>
        </p:nvSpPr>
        <p:spPr>
          <a:xfrm>
            <a:off x="815539" y="843682"/>
            <a:ext cx="4029802" cy="646331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>
                <a:solidFill>
                  <a:srgbClr val="134074"/>
                </a:solidFill>
                <a:latin typeface="Corbel"/>
                <a:ea typeface="ADLaM Display"/>
                <a:cs typeface="Mangal Pro"/>
              </a:rPr>
              <a:t>TÍTULO</a:t>
            </a:r>
            <a:r>
              <a:rPr lang="en-US" sz="3600">
                <a:solidFill>
                  <a:srgbClr val="134074"/>
                </a:solidFill>
                <a:latin typeface="Corbel"/>
                <a:ea typeface="ADLaM Display"/>
                <a:cs typeface="Mangal Pro"/>
              </a:rPr>
              <a:t> </a:t>
            </a:r>
            <a:r>
              <a:rPr lang="en-US" sz="3600" err="1">
                <a:solidFill>
                  <a:srgbClr val="134074"/>
                </a:solidFill>
                <a:latin typeface="Corbel"/>
                <a:ea typeface="ADLaM Display"/>
                <a:cs typeface="Mangal Pro"/>
              </a:rPr>
              <a:t>TÍTULO</a:t>
            </a:r>
            <a:endParaRPr lang="en-US" sz="3600">
              <a:solidFill>
                <a:srgbClr val="134074"/>
              </a:solidFill>
              <a:latin typeface="Corbel"/>
              <a:ea typeface="ADLaM Display"/>
              <a:cs typeface="Mangal Pro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848C7CE-3BFD-41F1-2817-551E569EDF58}"/>
              </a:ext>
            </a:extLst>
          </p:cNvPr>
          <p:cNvSpPr txBox="1"/>
          <p:nvPr/>
        </p:nvSpPr>
        <p:spPr>
          <a:xfrm>
            <a:off x="813002" y="3241672"/>
            <a:ext cx="4886501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err="1">
                <a:solidFill>
                  <a:srgbClr val="FFFFFF"/>
                </a:solidFill>
                <a:latin typeface="Corbel"/>
                <a:ea typeface="ADLaM Display"/>
                <a:cs typeface="Mangal Pro"/>
              </a:rPr>
              <a:t>Texto</a:t>
            </a:r>
            <a:r>
              <a:rPr lang="en-US">
                <a:solidFill>
                  <a:srgbClr val="FFFFFF"/>
                </a:solidFill>
                <a:latin typeface="Corbel"/>
                <a:ea typeface="ADLaM Display"/>
                <a:cs typeface="Mangal Pro"/>
              </a:rPr>
              <a:t>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29FC6FC-15BC-775F-96AE-450AE1CA1BAD}"/>
              </a:ext>
            </a:extLst>
          </p:cNvPr>
          <p:cNvSpPr/>
          <p:nvPr/>
        </p:nvSpPr>
        <p:spPr>
          <a:xfrm>
            <a:off x="7111510" y="1189732"/>
            <a:ext cx="4308146" cy="392341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1" name="TextBox 6">
            <a:extLst>
              <a:ext uri="{FF2B5EF4-FFF2-40B4-BE49-F238E27FC236}">
                <a16:creationId xmlns:a16="http://schemas.microsoft.com/office/drawing/2014/main" id="{97FECDA2-9323-397B-D05C-F3593233BF48}"/>
              </a:ext>
            </a:extLst>
          </p:cNvPr>
          <p:cNvSpPr txBox="1"/>
          <p:nvPr/>
        </p:nvSpPr>
        <p:spPr>
          <a:xfrm>
            <a:off x="8604688" y="3015420"/>
            <a:ext cx="1333470" cy="40011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>
                <a:solidFill>
                  <a:srgbClr val="FFFFFF"/>
                </a:solidFill>
                <a:latin typeface="Mangal Pro"/>
                <a:cs typeface="Mangal Pro"/>
              </a:rPr>
              <a:t>Foto</a:t>
            </a:r>
          </a:p>
        </p:txBody>
      </p:sp>
    </p:spTree>
    <p:extLst>
      <p:ext uri="{BB962C8B-B14F-4D97-AF65-F5344CB8AC3E}">
        <p14:creationId xmlns:p14="http://schemas.microsoft.com/office/powerpoint/2010/main" val="11162125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DC034D4-A80B-02AD-3F29-F69A340B1461}"/>
              </a:ext>
            </a:extLst>
          </p:cNvPr>
          <p:cNvSpPr/>
          <p:nvPr/>
        </p:nvSpPr>
        <p:spPr>
          <a:xfrm>
            <a:off x="-140691" y="1549"/>
            <a:ext cx="12467166" cy="360214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221A890-7A7A-1AE4-DB56-328AC57FD8E5}"/>
              </a:ext>
            </a:extLst>
          </p:cNvPr>
          <p:cNvSpPr txBox="1"/>
          <p:nvPr/>
        </p:nvSpPr>
        <p:spPr>
          <a:xfrm>
            <a:off x="644056" y="759855"/>
            <a:ext cx="3669826" cy="95410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Foto con </a:t>
            </a:r>
            <a:r>
              <a:rPr lang="en-US" sz="1400" err="1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transparencia</a:t>
            </a:r>
            <a:r>
              <a:rPr lang="en-US" sz="1400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 (</a:t>
            </a:r>
            <a:r>
              <a:rPr lang="en-US" sz="1400" err="1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dejar</a:t>
            </a:r>
            <a:r>
              <a:rPr lang="en-US" sz="1400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 </a:t>
            </a:r>
            <a:r>
              <a:rPr lang="en-US" sz="1400" err="1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el</a:t>
            </a:r>
            <a:r>
              <a:rPr lang="en-US" sz="1400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 </a:t>
            </a:r>
            <a:r>
              <a:rPr lang="en-US" sz="1400" err="1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fondo</a:t>
            </a:r>
            <a:r>
              <a:rPr lang="en-US" sz="1400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 negro)</a:t>
            </a:r>
          </a:p>
          <a:p>
            <a:endParaRPr lang="en-US" sz="1400">
              <a:solidFill>
                <a:srgbClr val="747474"/>
              </a:solidFill>
              <a:latin typeface="Mangal Pro"/>
              <a:ea typeface="ADLaM Display"/>
              <a:cs typeface="Mangal Pro"/>
            </a:endParaRPr>
          </a:p>
          <a:p>
            <a:r>
              <a:rPr lang="en-US" sz="1400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*</a:t>
            </a:r>
            <a:r>
              <a:rPr lang="en-US" sz="1400" err="1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foto</a:t>
            </a:r>
            <a:r>
              <a:rPr lang="en-US" sz="1400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 a color o </a:t>
            </a:r>
            <a:r>
              <a:rPr lang="en-US" sz="1400" err="1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blanco</a:t>
            </a:r>
            <a:r>
              <a:rPr lang="en-US" sz="1400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 y negro</a:t>
            </a:r>
          </a:p>
        </p:txBody>
      </p:sp>
      <p:sp>
        <p:nvSpPr>
          <p:cNvPr id="13" name="TextBox 5">
            <a:extLst>
              <a:ext uri="{FF2B5EF4-FFF2-40B4-BE49-F238E27FC236}">
                <a16:creationId xmlns:a16="http://schemas.microsoft.com/office/drawing/2014/main" id="{48809080-3BDD-6815-76AF-E84888749DAC}"/>
              </a:ext>
            </a:extLst>
          </p:cNvPr>
          <p:cNvSpPr txBox="1"/>
          <p:nvPr/>
        </p:nvSpPr>
        <p:spPr>
          <a:xfrm>
            <a:off x="664898" y="4533365"/>
            <a:ext cx="2658375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err="1">
                <a:solidFill>
                  <a:srgbClr val="3F3F3F"/>
                </a:solidFill>
                <a:latin typeface="Corbel"/>
                <a:cs typeface="Mangal Pro"/>
              </a:rPr>
              <a:t>Texto</a:t>
            </a:r>
            <a:r>
              <a:rPr lang="en-US">
                <a:solidFill>
                  <a:srgbClr val="3F3F3F"/>
                </a:solidFill>
                <a:latin typeface="Corbel"/>
                <a:cs typeface="Mangal Pro"/>
              </a:rPr>
              <a:t>.</a:t>
            </a:r>
          </a:p>
        </p:txBody>
      </p:sp>
      <p:sp>
        <p:nvSpPr>
          <p:cNvPr id="14" name="TextBox 5">
            <a:extLst>
              <a:ext uri="{FF2B5EF4-FFF2-40B4-BE49-F238E27FC236}">
                <a16:creationId xmlns:a16="http://schemas.microsoft.com/office/drawing/2014/main" id="{E9FDFC2F-D922-2AE3-A7B9-36D85AF461F9}"/>
              </a:ext>
            </a:extLst>
          </p:cNvPr>
          <p:cNvSpPr txBox="1"/>
          <p:nvPr/>
        </p:nvSpPr>
        <p:spPr>
          <a:xfrm>
            <a:off x="664898" y="4157444"/>
            <a:ext cx="2658375" cy="40011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b="1">
                <a:solidFill>
                  <a:srgbClr val="3F3F3F"/>
                </a:solidFill>
                <a:latin typeface="Corbel"/>
                <a:cs typeface="Mangal Pro"/>
              </a:rPr>
              <a:t>SUBTÍTULO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EFBAA1BC-FFB7-86A6-D150-65F9073F3A3D}"/>
              </a:ext>
            </a:extLst>
          </p:cNvPr>
          <p:cNvSpPr/>
          <p:nvPr/>
        </p:nvSpPr>
        <p:spPr>
          <a:xfrm>
            <a:off x="1595120" y="3251199"/>
            <a:ext cx="741680" cy="721360"/>
          </a:xfrm>
          <a:prstGeom prst="ellipse">
            <a:avLst/>
          </a:prstGeom>
          <a:solidFill>
            <a:srgbClr val="FB151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A6F2C0A-EC2D-6FB1-0095-FF5D7A36BA84}"/>
              </a:ext>
            </a:extLst>
          </p:cNvPr>
          <p:cNvSpPr txBox="1"/>
          <p:nvPr/>
        </p:nvSpPr>
        <p:spPr>
          <a:xfrm>
            <a:off x="1599096" y="3462415"/>
            <a:ext cx="733586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err="1">
                <a:solidFill>
                  <a:srgbClr val="FFFFFF"/>
                </a:solidFill>
                <a:latin typeface="Mangal Pro"/>
                <a:ea typeface="ADLaM Display"/>
                <a:cs typeface="Mangal Pro"/>
              </a:rPr>
              <a:t>ícono</a:t>
            </a:r>
          </a:p>
        </p:txBody>
      </p:sp>
      <p:sp>
        <p:nvSpPr>
          <p:cNvPr id="17" name="TextBox 5">
            <a:extLst>
              <a:ext uri="{FF2B5EF4-FFF2-40B4-BE49-F238E27FC236}">
                <a16:creationId xmlns:a16="http://schemas.microsoft.com/office/drawing/2014/main" id="{40AFE6D9-B3E6-B25E-D595-D988E3476C4A}"/>
              </a:ext>
            </a:extLst>
          </p:cNvPr>
          <p:cNvSpPr txBox="1"/>
          <p:nvPr/>
        </p:nvSpPr>
        <p:spPr>
          <a:xfrm>
            <a:off x="8864018" y="4533364"/>
            <a:ext cx="2658375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err="1">
                <a:solidFill>
                  <a:srgbClr val="3F3F3F"/>
                </a:solidFill>
                <a:latin typeface="Corbel"/>
                <a:cs typeface="Mangal Pro"/>
              </a:rPr>
              <a:t>Texto</a:t>
            </a:r>
            <a:r>
              <a:rPr lang="en-US">
                <a:solidFill>
                  <a:srgbClr val="3F3F3F"/>
                </a:solidFill>
                <a:latin typeface="Corbel"/>
                <a:cs typeface="Mangal Pro"/>
              </a:rPr>
              <a:t>.</a:t>
            </a:r>
          </a:p>
        </p:txBody>
      </p:sp>
      <p:sp>
        <p:nvSpPr>
          <p:cNvPr id="18" name="TextBox 5">
            <a:extLst>
              <a:ext uri="{FF2B5EF4-FFF2-40B4-BE49-F238E27FC236}">
                <a16:creationId xmlns:a16="http://schemas.microsoft.com/office/drawing/2014/main" id="{BDA69956-4A1B-29E2-E23C-3D5AA0029010}"/>
              </a:ext>
            </a:extLst>
          </p:cNvPr>
          <p:cNvSpPr txBox="1"/>
          <p:nvPr/>
        </p:nvSpPr>
        <p:spPr>
          <a:xfrm>
            <a:off x="8864018" y="4157443"/>
            <a:ext cx="2658375" cy="40011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b="1">
                <a:solidFill>
                  <a:srgbClr val="3F3F3F"/>
                </a:solidFill>
                <a:latin typeface="Corbel"/>
                <a:cs typeface="Mangal Pro"/>
              </a:rPr>
              <a:t>SUBTÍTULO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F70D412D-49FB-0F15-7E87-001C62CB862D}"/>
              </a:ext>
            </a:extLst>
          </p:cNvPr>
          <p:cNvSpPr/>
          <p:nvPr/>
        </p:nvSpPr>
        <p:spPr>
          <a:xfrm>
            <a:off x="9794240" y="3251198"/>
            <a:ext cx="741680" cy="721360"/>
          </a:xfrm>
          <a:prstGeom prst="ellipse">
            <a:avLst/>
          </a:prstGeom>
          <a:solidFill>
            <a:srgbClr val="FB151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229A050-5734-8D39-4444-D817D58F6100}"/>
              </a:ext>
            </a:extLst>
          </p:cNvPr>
          <p:cNvSpPr txBox="1"/>
          <p:nvPr/>
        </p:nvSpPr>
        <p:spPr>
          <a:xfrm>
            <a:off x="9798216" y="3462415"/>
            <a:ext cx="733586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err="1">
                <a:solidFill>
                  <a:srgbClr val="FFFFFF"/>
                </a:solidFill>
                <a:latin typeface="Mangal Pro"/>
                <a:ea typeface="ADLaM Display"/>
                <a:cs typeface="Mangal Pro"/>
              </a:rPr>
              <a:t>ícono</a:t>
            </a:r>
          </a:p>
        </p:txBody>
      </p:sp>
      <p:sp>
        <p:nvSpPr>
          <p:cNvPr id="22" name="TextBox 5">
            <a:extLst>
              <a:ext uri="{FF2B5EF4-FFF2-40B4-BE49-F238E27FC236}">
                <a16:creationId xmlns:a16="http://schemas.microsoft.com/office/drawing/2014/main" id="{04354A81-21CB-1442-CFA0-C4DC48D022C3}"/>
              </a:ext>
            </a:extLst>
          </p:cNvPr>
          <p:cNvSpPr txBox="1"/>
          <p:nvPr/>
        </p:nvSpPr>
        <p:spPr>
          <a:xfrm>
            <a:off x="4769538" y="4533364"/>
            <a:ext cx="2658375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err="1">
                <a:solidFill>
                  <a:srgbClr val="3F3F3F"/>
                </a:solidFill>
                <a:latin typeface="Corbel"/>
                <a:cs typeface="Mangal Pro"/>
              </a:rPr>
              <a:t>Texto</a:t>
            </a:r>
            <a:r>
              <a:rPr lang="en-US">
                <a:solidFill>
                  <a:srgbClr val="3F3F3F"/>
                </a:solidFill>
                <a:latin typeface="Corbel"/>
                <a:cs typeface="Mangal Pro"/>
              </a:rPr>
              <a:t>.</a:t>
            </a:r>
          </a:p>
        </p:txBody>
      </p:sp>
      <p:sp>
        <p:nvSpPr>
          <p:cNvPr id="23" name="TextBox 5">
            <a:extLst>
              <a:ext uri="{FF2B5EF4-FFF2-40B4-BE49-F238E27FC236}">
                <a16:creationId xmlns:a16="http://schemas.microsoft.com/office/drawing/2014/main" id="{7D0168E4-2074-ACAF-8EB6-55EE35EDE8B9}"/>
              </a:ext>
            </a:extLst>
          </p:cNvPr>
          <p:cNvSpPr txBox="1"/>
          <p:nvPr/>
        </p:nvSpPr>
        <p:spPr>
          <a:xfrm>
            <a:off x="4769538" y="4157443"/>
            <a:ext cx="2658375" cy="40011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b="1">
                <a:solidFill>
                  <a:srgbClr val="3F3F3F"/>
                </a:solidFill>
                <a:latin typeface="Corbel"/>
                <a:cs typeface="Mangal Pro"/>
              </a:rPr>
              <a:t>SUBTÍTULO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6CE9DF12-9CCD-2C68-E1BB-5B7A26C84D4E}"/>
              </a:ext>
            </a:extLst>
          </p:cNvPr>
          <p:cNvSpPr/>
          <p:nvPr/>
        </p:nvSpPr>
        <p:spPr>
          <a:xfrm>
            <a:off x="5699760" y="3251198"/>
            <a:ext cx="741680" cy="721360"/>
          </a:xfrm>
          <a:prstGeom prst="ellipse">
            <a:avLst/>
          </a:prstGeom>
          <a:solidFill>
            <a:srgbClr val="FB151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8440FCA-8E18-AA5F-990E-EF3C5C7A48CD}"/>
              </a:ext>
            </a:extLst>
          </p:cNvPr>
          <p:cNvSpPr txBox="1"/>
          <p:nvPr/>
        </p:nvSpPr>
        <p:spPr>
          <a:xfrm>
            <a:off x="5703736" y="3462415"/>
            <a:ext cx="733586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err="1">
                <a:solidFill>
                  <a:srgbClr val="FFFFFF"/>
                </a:solidFill>
                <a:latin typeface="Mangal Pro"/>
                <a:ea typeface="ADLaM Display"/>
                <a:cs typeface="Mangal Pro"/>
              </a:rPr>
              <a:t>ícono</a:t>
            </a:r>
          </a:p>
        </p:txBody>
      </p:sp>
    </p:spTree>
    <p:extLst>
      <p:ext uri="{BB962C8B-B14F-4D97-AF65-F5344CB8AC3E}">
        <p14:creationId xmlns:p14="http://schemas.microsoft.com/office/powerpoint/2010/main" val="19313937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467F445-2DDD-0836-A76D-2A1214A8390C}"/>
              </a:ext>
            </a:extLst>
          </p:cNvPr>
          <p:cNvSpPr/>
          <p:nvPr/>
        </p:nvSpPr>
        <p:spPr>
          <a:xfrm>
            <a:off x="1549" y="1549"/>
            <a:ext cx="12467166" cy="699558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4B47934-C40A-6912-C6E0-E00CED97D4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55999" y="2407920"/>
            <a:ext cx="2154322" cy="204216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819966D-1092-907F-47FF-52CAB4B37AD8}"/>
              </a:ext>
            </a:extLst>
          </p:cNvPr>
          <p:cNvSpPr txBox="1"/>
          <p:nvPr/>
        </p:nvSpPr>
        <p:spPr>
          <a:xfrm>
            <a:off x="623736" y="576975"/>
            <a:ext cx="3669826" cy="95410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Foto con </a:t>
            </a:r>
            <a:r>
              <a:rPr lang="en-US" sz="1400" err="1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transparencia</a:t>
            </a:r>
            <a:r>
              <a:rPr lang="en-US" sz="1400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 (</a:t>
            </a:r>
            <a:r>
              <a:rPr lang="en-US" sz="1400" err="1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dejar</a:t>
            </a:r>
            <a:r>
              <a:rPr lang="en-US" sz="1400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 </a:t>
            </a:r>
            <a:r>
              <a:rPr lang="en-US" sz="1400" err="1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el</a:t>
            </a:r>
            <a:r>
              <a:rPr lang="en-US" sz="1400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 </a:t>
            </a:r>
            <a:r>
              <a:rPr lang="en-US" sz="1400" err="1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fondo</a:t>
            </a:r>
            <a:r>
              <a:rPr lang="en-US" sz="1400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 negro)</a:t>
            </a:r>
          </a:p>
          <a:p>
            <a:endParaRPr lang="en-US" sz="1400">
              <a:solidFill>
                <a:srgbClr val="747474"/>
              </a:solidFill>
              <a:latin typeface="Mangal Pro"/>
              <a:ea typeface="ADLaM Display"/>
              <a:cs typeface="Mangal Pro"/>
            </a:endParaRPr>
          </a:p>
          <a:p>
            <a:r>
              <a:rPr lang="en-US" sz="1400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*</a:t>
            </a:r>
            <a:r>
              <a:rPr lang="en-US" sz="1400" err="1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foto</a:t>
            </a:r>
            <a:r>
              <a:rPr lang="en-US" sz="1400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 a color o </a:t>
            </a:r>
            <a:r>
              <a:rPr lang="en-US" sz="1400" err="1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blanco</a:t>
            </a:r>
            <a:r>
              <a:rPr lang="en-US" sz="1400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 y negro</a:t>
            </a:r>
          </a:p>
        </p:txBody>
      </p:sp>
    </p:spTree>
    <p:extLst>
      <p:ext uri="{BB962C8B-B14F-4D97-AF65-F5344CB8AC3E}">
        <p14:creationId xmlns:p14="http://schemas.microsoft.com/office/powerpoint/2010/main" val="154960215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9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revision>3</cp:revision>
  <dcterms:created xsi:type="dcterms:W3CDTF">2026-03-05T22:03:16Z</dcterms:created>
  <dcterms:modified xsi:type="dcterms:W3CDTF">2026-03-06T23:06:21Z</dcterms:modified>
</cp:coreProperties>
</file>