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59" r:id="rId4"/>
    <p:sldId id="266" r:id="rId5"/>
    <p:sldId id="261" r:id="rId6"/>
    <p:sldId id="262" r:id="rId7"/>
    <p:sldId id="267" r:id="rId8"/>
    <p:sldId id="264" r:id="rId9"/>
    <p:sldId id="269" r:id="rId10"/>
    <p:sldId id="258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2814"/>
    <a:srgbClr val="8C1608"/>
    <a:srgbClr val="A81D0D"/>
    <a:srgbClr val="FF6554"/>
    <a:srgbClr val="17243E"/>
    <a:srgbClr val="0353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0BD076-3CD4-DA95-347B-3CAAD7AD1C03}" v="878" dt="2026-03-04T18:46:57.813"/>
    <p1510:client id="{ED12DEC5-CF57-3D2E-6AC6-9CC036A9A68B}" v="196" dt="2026-03-04T20:33:11.8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307C87-172D-2E8E-5B99-FBDC8835CF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5049" y="2855339"/>
            <a:ext cx="4441903" cy="1138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32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AEA6118-ED94-64F4-F4D0-0389632831C9}"/>
              </a:ext>
            </a:extLst>
          </p:cNvPr>
          <p:cNvSpPr/>
          <p:nvPr/>
        </p:nvSpPr>
        <p:spPr>
          <a:xfrm>
            <a:off x="-71120" y="-71120"/>
            <a:ext cx="12476480" cy="7040880"/>
          </a:xfrm>
          <a:prstGeom prst="rect">
            <a:avLst/>
          </a:prstGeom>
          <a:solidFill>
            <a:srgbClr val="DE28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92DF2C-CC26-3358-A1F6-3FC87D89E2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520" y="2830104"/>
            <a:ext cx="4632960" cy="123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829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7817E-5936-A149-348C-84186493D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DAA6A6E-3D6C-76EC-57E5-FE107A35DC56}"/>
              </a:ext>
            </a:extLst>
          </p:cNvPr>
          <p:cNvSpPr/>
          <p:nvPr/>
        </p:nvSpPr>
        <p:spPr>
          <a:xfrm>
            <a:off x="-284480" y="-91440"/>
            <a:ext cx="12618720" cy="7040880"/>
          </a:xfrm>
          <a:prstGeom prst="rect">
            <a:avLst/>
          </a:prstGeom>
          <a:solidFill>
            <a:srgbClr val="DE28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287D1D-8339-F0E2-F191-39E3CDF054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642" y="1162"/>
            <a:ext cx="2690495" cy="829310"/>
          </a:xfrm>
          <a:prstGeom prst="rect">
            <a:avLst/>
          </a:prstGeom>
        </p:spPr>
      </p:pic>
      <p:sp>
        <p:nvSpPr>
          <p:cNvPr id="8" name="TextBox 3">
            <a:extLst>
              <a:ext uri="{FF2B5EF4-FFF2-40B4-BE49-F238E27FC236}">
                <a16:creationId xmlns:a16="http://schemas.microsoft.com/office/drawing/2014/main" id="{F1E57B04-86BB-F3A4-BFA1-638192719769}"/>
              </a:ext>
            </a:extLst>
          </p:cNvPr>
          <p:cNvSpPr txBox="1"/>
          <p:nvPr/>
        </p:nvSpPr>
        <p:spPr>
          <a:xfrm>
            <a:off x="2610786" y="2639253"/>
            <a:ext cx="6830030" cy="84115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b="1">
                <a:solidFill>
                  <a:srgbClr val="FFFFFF"/>
                </a:solidFill>
                <a:latin typeface="Mangal Pro"/>
                <a:cs typeface="Mangal Pro"/>
              </a:rPr>
              <a:t>Tema</a:t>
            </a:r>
            <a:endParaRPr lang="en-US" sz="4800">
              <a:solidFill>
                <a:srgbClr val="FFFFFF"/>
              </a:solidFill>
              <a:latin typeface="Mangal Pro"/>
              <a:cs typeface="Mangal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8A5288-E191-A885-8071-251D7516DFD2}"/>
              </a:ext>
            </a:extLst>
          </p:cNvPr>
          <p:cNvSpPr txBox="1"/>
          <p:nvPr/>
        </p:nvSpPr>
        <p:spPr>
          <a:xfrm>
            <a:off x="2611653" y="3815707"/>
            <a:ext cx="683003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err="1">
                <a:solidFill>
                  <a:srgbClr val="FFFFFF"/>
                </a:solidFill>
                <a:latin typeface="Mangal Pro"/>
                <a:cs typeface="Mangal Pro"/>
              </a:rPr>
              <a:t>Descripción</a:t>
            </a:r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 del </a:t>
            </a:r>
            <a:r>
              <a:rPr lang="en-US" sz="2000" err="1">
                <a:solidFill>
                  <a:srgbClr val="FFFFFF"/>
                </a:solidFill>
                <a:latin typeface="Mangal Pro"/>
                <a:cs typeface="Mangal Pro"/>
              </a:rPr>
              <a:t>proyecto</a:t>
            </a:r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B49ADDE-88E0-A925-A837-B1AE84F60C47}"/>
              </a:ext>
            </a:extLst>
          </p:cNvPr>
          <p:cNvCxnSpPr/>
          <p:nvPr/>
        </p:nvCxnSpPr>
        <p:spPr>
          <a:xfrm>
            <a:off x="5363096" y="3399816"/>
            <a:ext cx="1330164" cy="0"/>
          </a:xfrm>
          <a:prstGeom prst="straightConnector1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1705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B560D-8C25-379A-0923-8A59DB355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4373782-CF3D-CA85-AF53-923FC94E0C6F}"/>
              </a:ext>
            </a:extLst>
          </p:cNvPr>
          <p:cNvSpPr/>
          <p:nvPr/>
        </p:nvSpPr>
        <p:spPr>
          <a:xfrm>
            <a:off x="-74706" y="-89437"/>
            <a:ext cx="12270363" cy="70457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5F0890-C1F2-03CB-B3BF-C3AFAF11B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642" y="1162"/>
            <a:ext cx="2690495" cy="829310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4FB27FEB-1620-EC77-E8CF-B5AD2B634D1B}"/>
              </a:ext>
            </a:extLst>
          </p:cNvPr>
          <p:cNvSpPr/>
          <p:nvPr/>
        </p:nvSpPr>
        <p:spPr>
          <a:xfrm>
            <a:off x="758413" y="1422419"/>
            <a:ext cx="5664628" cy="42639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93B7FFB3-FA24-E826-2FE0-E0C62181B6BC}"/>
              </a:ext>
            </a:extLst>
          </p:cNvPr>
          <p:cNvSpPr txBox="1"/>
          <p:nvPr/>
        </p:nvSpPr>
        <p:spPr>
          <a:xfrm>
            <a:off x="1168066" y="1978853"/>
            <a:ext cx="3202910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err="1">
                <a:solidFill>
                  <a:srgbClr val="DE2814"/>
                </a:solidFill>
                <a:latin typeface="Mangal Pro"/>
                <a:cs typeface="Mangal Pro"/>
              </a:rPr>
              <a:t>Título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85F128B0-52A2-7989-602D-AA30F458F217}"/>
              </a:ext>
            </a:extLst>
          </p:cNvPr>
          <p:cNvSpPr txBox="1"/>
          <p:nvPr/>
        </p:nvSpPr>
        <p:spPr>
          <a:xfrm>
            <a:off x="1168933" y="2616827"/>
            <a:ext cx="4818350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3F3F3F"/>
                </a:solidFill>
                <a:latin typeface="Mangal Pro"/>
                <a:cs typeface="Mangal Pro"/>
              </a:rPr>
              <a:t> </a:t>
            </a:r>
            <a:r>
              <a:rPr lang="en-US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F819966D-1092-907F-47FF-52CAB4B37AD8}"/>
              </a:ext>
            </a:extLst>
          </p:cNvPr>
          <p:cNvSpPr txBox="1"/>
          <p:nvPr/>
        </p:nvSpPr>
        <p:spPr>
          <a:xfrm>
            <a:off x="7664616" y="2802015"/>
            <a:ext cx="3669826" cy="95410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 con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transparencia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a color (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dejar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el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fondo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negro)</a:t>
            </a:r>
          </a:p>
          <a:p>
            <a:endParaRPr lang="en-US" sz="1400">
              <a:solidFill>
                <a:srgbClr val="747474"/>
              </a:solidFill>
              <a:latin typeface="Mangal Pro"/>
              <a:ea typeface="ADLaM Display"/>
              <a:cs typeface="Mangal Pro"/>
            </a:endParaRPr>
          </a:p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*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opción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en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blanco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y negro.</a:t>
            </a:r>
          </a:p>
        </p:txBody>
      </p:sp>
    </p:spTree>
    <p:extLst>
      <p:ext uri="{BB962C8B-B14F-4D97-AF65-F5344CB8AC3E}">
        <p14:creationId xmlns:p14="http://schemas.microsoft.com/office/powerpoint/2010/main" val="1991819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C2C04-C21E-21BB-5EAE-D71BD1583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84BE4D5-BFC2-13F3-D49C-E54A08BF2071}"/>
              </a:ext>
            </a:extLst>
          </p:cNvPr>
          <p:cNvSpPr/>
          <p:nvPr/>
        </p:nvSpPr>
        <p:spPr>
          <a:xfrm>
            <a:off x="-284480" y="-91440"/>
            <a:ext cx="12618720" cy="2775542"/>
          </a:xfrm>
          <a:prstGeom prst="rect">
            <a:avLst/>
          </a:prstGeom>
          <a:solidFill>
            <a:srgbClr val="DE28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6DB48C-B544-4D68-73C8-AE1B8A9DD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642" y="1162"/>
            <a:ext cx="2690495" cy="829310"/>
          </a:xfrm>
          <a:prstGeom prst="rect">
            <a:avLst/>
          </a:prstGeom>
        </p:spPr>
      </p:pic>
      <p:sp>
        <p:nvSpPr>
          <p:cNvPr id="10" name="TextBox 3">
            <a:extLst>
              <a:ext uri="{FF2B5EF4-FFF2-40B4-BE49-F238E27FC236}">
                <a16:creationId xmlns:a16="http://schemas.microsoft.com/office/drawing/2014/main" id="{2A929B65-15B8-71FD-3C74-3936A17EF2F3}"/>
              </a:ext>
            </a:extLst>
          </p:cNvPr>
          <p:cNvSpPr txBox="1"/>
          <p:nvPr/>
        </p:nvSpPr>
        <p:spPr>
          <a:xfrm>
            <a:off x="740603" y="993828"/>
            <a:ext cx="6455348" cy="120032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err="1">
                <a:solidFill>
                  <a:srgbClr val="FFFFFF"/>
                </a:solidFill>
                <a:latin typeface="Mangal Pro"/>
                <a:cs typeface="Mangal Pro"/>
              </a:rPr>
              <a:t>Título</a:t>
            </a:r>
          </a:p>
          <a:p>
            <a:r>
              <a:rPr lang="en-US" sz="3600" err="1">
                <a:solidFill>
                  <a:srgbClr val="FFFFFF"/>
                </a:solidFill>
                <a:latin typeface="Mangal Pro"/>
                <a:cs typeface="Mangal Pro"/>
              </a:rPr>
              <a:t>Título</a:t>
            </a: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25A2FB5F-C20F-7FC7-5BE4-99199C327CE6}"/>
              </a:ext>
            </a:extLst>
          </p:cNvPr>
          <p:cNvSpPr txBox="1"/>
          <p:nvPr/>
        </p:nvSpPr>
        <p:spPr>
          <a:xfrm>
            <a:off x="741470" y="3676192"/>
            <a:ext cx="2969107" cy="67710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err="1">
                <a:solidFill>
                  <a:srgbClr val="3F3F3F"/>
                </a:solidFill>
                <a:latin typeface="Mangal Pro"/>
                <a:cs typeface="Mangal Pro"/>
              </a:rPr>
              <a:t>Subtítulo</a:t>
            </a:r>
            <a:endParaRPr lang="en-US" sz="2000" b="1"/>
          </a:p>
          <a:p>
            <a:r>
              <a:rPr lang="en-US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  <a:endParaRPr lang="en-US"/>
          </a:p>
        </p:txBody>
      </p:sp>
      <p:sp>
        <p:nvSpPr>
          <p:cNvPr id="16" name="TextBox 5">
            <a:extLst>
              <a:ext uri="{FF2B5EF4-FFF2-40B4-BE49-F238E27FC236}">
                <a16:creationId xmlns:a16="http://schemas.microsoft.com/office/drawing/2014/main" id="{F233F765-CA5C-7E81-EBB8-5BBC359F534E}"/>
              </a:ext>
            </a:extLst>
          </p:cNvPr>
          <p:cNvSpPr txBox="1"/>
          <p:nvPr/>
        </p:nvSpPr>
        <p:spPr>
          <a:xfrm>
            <a:off x="8519445" y="3676191"/>
            <a:ext cx="2969107" cy="67710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err="1">
                <a:solidFill>
                  <a:srgbClr val="3F3F3F"/>
                </a:solidFill>
                <a:latin typeface="Mangal Pro"/>
                <a:cs typeface="Mangal Pro"/>
              </a:rPr>
              <a:t>Subtítulo</a:t>
            </a:r>
            <a:endParaRPr lang="en-US" sz="2000" b="1"/>
          </a:p>
          <a:p>
            <a:r>
              <a:rPr lang="en-US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  <a:endParaRPr lang="en-US"/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1CFF0423-3AFE-E143-9A37-636582748365}"/>
              </a:ext>
            </a:extLst>
          </p:cNvPr>
          <p:cNvSpPr txBox="1"/>
          <p:nvPr/>
        </p:nvSpPr>
        <p:spPr>
          <a:xfrm>
            <a:off x="4616517" y="3676191"/>
            <a:ext cx="2969107" cy="67710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err="1">
                <a:solidFill>
                  <a:srgbClr val="3F3F3F"/>
                </a:solidFill>
                <a:latin typeface="Mangal Pro"/>
                <a:cs typeface="Mangal Pro"/>
              </a:rPr>
              <a:t>Subtítulo</a:t>
            </a:r>
            <a:endParaRPr lang="en-US" sz="2000" b="1"/>
          </a:p>
          <a:p>
            <a:r>
              <a:rPr lang="en-US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82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B4C3E-86CB-12BA-75FB-0C10F43BB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6A145BF-15EE-3651-F7F7-442699F92115}"/>
              </a:ext>
            </a:extLst>
          </p:cNvPr>
          <p:cNvSpPr/>
          <p:nvPr/>
        </p:nvSpPr>
        <p:spPr>
          <a:xfrm>
            <a:off x="7452367" y="2408807"/>
            <a:ext cx="4141621" cy="444591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A1802AF0-B90D-A072-36D1-7574B2AC0FDC}"/>
              </a:ext>
            </a:extLst>
          </p:cNvPr>
          <p:cNvSpPr txBox="1"/>
          <p:nvPr/>
        </p:nvSpPr>
        <p:spPr>
          <a:xfrm>
            <a:off x="9064739" y="4430262"/>
            <a:ext cx="11099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F4E4F0-1A76-A8AA-CE03-C9C7E32C62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642" y="1162"/>
            <a:ext cx="2690495" cy="829310"/>
          </a:xfrm>
          <a:prstGeom prst="rect">
            <a:avLst/>
          </a:prstGeom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id="{7C4ED7A6-F2B4-F773-F866-C4D350B6DE16}"/>
              </a:ext>
            </a:extLst>
          </p:cNvPr>
          <p:cNvSpPr txBox="1"/>
          <p:nvPr/>
        </p:nvSpPr>
        <p:spPr>
          <a:xfrm>
            <a:off x="740603" y="1142512"/>
            <a:ext cx="1976276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err="1">
                <a:solidFill>
                  <a:srgbClr val="DE2814"/>
                </a:solidFill>
                <a:latin typeface="Mangal Pro"/>
                <a:cs typeface="Mangal Pro"/>
              </a:rPr>
              <a:t>Título</a:t>
            </a:r>
            <a:endParaRPr lang="en-US" sz="3600" b="1">
              <a:solidFill>
                <a:srgbClr val="DE2814"/>
              </a:solidFill>
              <a:latin typeface="Mangal Pro"/>
              <a:cs typeface="Mangal Pro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1AA8F7A7-E4C6-3C0F-8994-91CB4D8A5C02}"/>
              </a:ext>
            </a:extLst>
          </p:cNvPr>
          <p:cNvSpPr txBox="1"/>
          <p:nvPr/>
        </p:nvSpPr>
        <p:spPr>
          <a:xfrm>
            <a:off x="741470" y="1789778"/>
            <a:ext cx="5821960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3F3F3F"/>
                </a:solidFill>
                <a:latin typeface="Mangal Pro"/>
                <a:cs typeface="Mangal Pro"/>
              </a:rPr>
              <a:t> </a:t>
            </a:r>
            <a:r>
              <a:rPr lang="en-US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2954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38385-0679-71EB-D0DD-ED09BA7C9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E9ACBC9-20E6-BE58-F822-E84575FB55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642" y="1162"/>
            <a:ext cx="2690495" cy="82931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8B45B89-F5F9-8129-7DE5-E78E20C6C66C}"/>
              </a:ext>
            </a:extLst>
          </p:cNvPr>
          <p:cNvSpPr/>
          <p:nvPr/>
        </p:nvSpPr>
        <p:spPr>
          <a:xfrm>
            <a:off x="705879" y="1293685"/>
            <a:ext cx="4141621" cy="444591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TextBox 6">
            <a:extLst>
              <a:ext uri="{FF2B5EF4-FFF2-40B4-BE49-F238E27FC236}">
                <a16:creationId xmlns:a16="http://schemas.microsoft.com/office/drawing/2014/main" id="{F0CD5E54-1E6B-2D83-F6D3-932CCF0E30EB}"/>
              </a:ext>
            </a:extLst>
          </p:cNvPr>
          <p:cNvSpPr txBox="1"/>
          <p:nvPr/>
        </p:nvSpPr>
        <p:spPr>
          <a:xfrm>
            <a:off x="2318251" y="3315140"/>
            <a:ext cx="11099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F919D61-E1ED-1B19-E5F2-DA026D895C22}"/>
              </a:ext>
            </a:extLst>
          </p:cNvPr>
          <p:cNvSpPr/>
          <p:nvPr/>
        </p:nvSpPr>
        <p:spPr>
          <a:xfrm>
            <a:off x="5898754" y="1601457"/>
            <a:ext cx="4488175" cy="1730962"/>
          </a:xfrm>
          <a:prstGeom prst="roundRect">
            <a:avLst/>
          </a:prstGeom>
          <a:solidFill>
            <a:srgbClr val="DE28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1733246B-AD5B-866B-AB7D-DDB599EA4139}"/>
              </a:ext>
            </a:extLst>
          </p:cNvPr>
          <p:cNvSpPr txBox="1"/>
          <p:nvPr/>
        </p:nvSpPr>
        <p:spPr>
          <a:xfrm>
            <a:off x="6164927" y="1844787"/>
            <a:ext cx="3061042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err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</a:p>
        </p:txBody>
      </p:sp>
      <p:sp>
        <p:nvSpPr>
          <p:cNvPr id="8" name="TextBox 15">
            <a:extLst>
              <a:ext uri="{FF2B5EF4-FFF2-40B4-BE49-F238E27FC236}">
                <a16:creationId xmlns:a16="http://schemas.microsoft.com/office/drawing/2014/main" id="{1F157BE1-F2C9-C6AC-35BA-7EF715C92454}"/>
              </a:ext>
            </a:extLst>
          </p:cNvPr>
          <p:cNvSpPr txBox="1"/>
          <p:nvPr/>
        </p:nvSpPr>
        <p:spPr>
          <a:xfrm>
            <a:off x="6165794" y="2307687"/>
            <a:ext cx="3069343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B618601-156D-7B07-416A-3A76F0C8FA7E}"/>
              </a:ext>
            </a:extLst>
          </p:cNvPr>
          <p:cNvSpPr/>
          <p:nvPr/>
        </p:nvSpPr>
        <p:spPr>
          <a:xfrm>
            <a:off x="5898753" y="3692311"/>
            <a:ext cx="4488175" cy="1730962"/>
          </a:xfrm>
          <a:prstGeom prst="roundRect">
            <a:avLst/>
          </a:prstGeom>
          <a:solidFill>
            <a:srgbClr val="DE28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F5550396-5EF5-6B82-D0F8-A2BA06F9A75D}"/>
              </a:ext>
            </a:extLst>
          </p:cNvPr>
          <p:cNvSpPr txBox="1"/>
          <p:nvPr/>
        </p:nvSpPr>
        <p:spPr>
          <a:xfrm>
            <a:off x="6164926" y="3935641"/>
            <a:ext cx="3061042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err="1">
                <a:solidFill>
                  <a:srgbClr val="FFFFFF"/>
                </a:solidFill>
                <a:latin typeface="Mangal Pro"/>
                <a:cs typeface="Mangal Pro"/>
              </a:rPr>
              <a:t>Subtítulo</a:t>
            </a:r>
          </a:p>
        </p:txBody>
      </p:sp>
      <p:sp>
        <p:nvSpPr>
          <p:cNvPr id="19" name="TextBox 15">
            <a:extLst>
              <a:ext uri="{FF2B5EF4-FFF2-40B4-BE49-F238E27FC236}">
                <a16:creationId xmlns:a16="http://schemas.microsoft.com/office/drawing/2014/main" id="{B13A9F75-C028-4983-3CA6-2B474D15D293}"/>
              </a:ext>
            </a:extLst>
          </p:cNvPr>
          <p:cNvSpPr txBox="1"/>
          <p:nvPr/>
        </p:nvSpPr>
        <p:spPr>
          <a:xfrm>
            <a:off x="6165793" y="4398541"/>
            <a:ext cx="3069343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Mangal Pro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5971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85FCE-AAEF-6624-1734-3DFAF3BCB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276859-D680-5315-3105-A0B8F902530E}"/>
              </a:ext>
            </a:extLst>
          </p:cNvPr>
          <p:cNvSpPr/>
          <p:nvPr/>
        </p:nvSpPr>
        <p:spPr>
          <a:xfrm>
            <a:off x="-274" y="1638"/>
            <a:ext cx="12274541" cy="6949835"/>
          </a:xfrm>
          <a:prstGeom prst="rect">
            <a:avLst/>
          </a:prstGeom>
          <a:solidFill>
            <a:srgbClr val="DE28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D0322A-527D-C70E-37CC-4C765169B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642" y="1162"/>
            <a:ext cx="2690495" cy="82931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F65EC7EF-60D4-6C87-4867-B6D8C9302757}"/>
              </a:ext>
            </a:extLst>
          </p:cNvPr>
          <p:cNvGrpSpPr/>
          <p:nvPr/>
        </p:nvGrpSpPr>
        <p:grpSpPr>
          <a:xfrm>
            <a:off x="1182356" y="1814806"/>
            <a:ext cx="4209314" cy="1607633"/>
            <a:chOff x="1182356" y="2047123"/>
            <a:chExt cx="4209314" cy="1607633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A0D9270-A888-AEB6-2888-C6CDCF419DE7}"/>
                </a:ext>
              </a:extLst>
            </p:cNvPr>
            <p:cNvSpPr txBox="1"/>
            <p:nvPr/>
          </p:nvSpPr>
          <p:spPr>
            <a:xfrm>
              <a:off x="1484883" y="2691168"/>
              <a:ext cx="3610302" cy="369332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rgbClr val="FFFFFF"/>
                  </a:solidFill>
                  <a:latin typeface="Mangal Pro"/>
                  <a:cs typeface="Mangal Pro"/>
                </a:rPr>
                <a:t> </a:t>
              </a:r>
              <a:r>
                <a:rPr lang="en-US">
                  <a:solidFill>
                    <a:srgbClr val="FFFFFF"/>
                  </a:solidFill>
                  <a:latin typeface="Mangal Pro"/>
                  <a:cs typeface="Mangal Pro"/>
                </a:rPr>
                <a:t>Texto.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9619E052-4EE5-65B6-0C05-3993C029D9F8}"/>
                </a:ext>
              </a:extLst>
            </p:cNvPr>
            <p:cNvSpPr/>
            <p:nvPr/>
          </p:nvSpPr>
          <p:spPr>
            <a:xfrm>
              <a:off x="1182356" y="2290371"/>
              <a:ext cx="4209314" cy="1364385"/>
            </a:xfrm>
            <a:prstGeom prst="roundRect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69F1D7DF-BD45-1CFF-64D0-1415A914DC18}"/>
                </a:ext>
              </a:extLst>
            </p:cNvPr>
            <p:cNvGrpSpPr/>
            <p:nvPr/>
          </p:nvGrpSpPr>
          <p:grpSpPr>
            <a:xfrm>
              <a:off x="3082438" y="2047123"/>
              <a:ext cx="418991" cy="480609"/>
              <a:chOff x="3054560" y="2047123"/>
              <a:chExt cx="418991" cy="480609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243A7C62-9A18-82D1-7554-3F0FF15911E7}"/>
                  </a:ext>
                </a:extLst>
              </p:cNvPr>
              <p:cNvSpPr/>
              <p:nvPr/>
            </p:nvSpPr>
            <p:spPr>
              <a:xfrm>
                <a:off x="3054560" y="2047123"/>
                <a:ext cx="418991" cy="39849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14">
                <a:extLst>
                  <a:ext uri="{FF2B5EF4-FFF2-40B4-BE49-F238E27FC236}">
                    <a16:creationId xmlns:a16="http://schemas.microsoft.com/office/drawing/2014/main" id="{71B3F6CA-CD34-FCF3-DA3F-CCA3EB5BB961}"/>
                  </a:ext>
                </a:extLst>
              </p:cNvPr>
              <p:cNvSpPr txBox="1"/>
              <p:nvPr/>
            </p:nvSpPr>
            <p:spPr>
              <a:xfrm>
                <a:off x="3070463" y="2066067"/>
                <a:ext cx="384749" cy="461665"/>
              </a:xfrm>
              <a:prstGeom prst="rect">
                <a:avLst/>
              </a:prstGeom>
              <a:noFill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s-E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2400" b="1">
                    <a:solidFill>
                      <a:srgbClr val="DE2814"/>
                    </a:solidFill>
                    <a:latin typeface="Mangal Pro"/>
                    <a:cs typeface="Mangal Pro"/>
                  </a:rPr>
                  <a:t>1</a:t>
                </a: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C73030A-A686-FDB4-5D68-A387752E189E}"/>
              </a:ext>
            </a:extLst>
          </p:cNvPr>
          <p:cNvGrpSpPr/>
          <p:nvPr/>
        </p:nvGrpSpPr>
        <p:grpSpPr>
          <a:xfrm>
            <a:off x="6720795" y="1814806"/>
            <a:ext cx="4209314" cy="1607633"/>
            <a:chOff x="1182356" y="2047123"/>
            <a:chExt cx="4209314" cy="1607633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2F7FEE0-8DC6-5A58-C57F-1BBDA4EB2E67}"/>
                </a:ext>
              </a:extLst>
            </p:cNvPr>
            <p:cNvSpPr txBox="1"/>
            <p:nvPr/>
          </p:nvSpPr>
          <p:spPr>
            <a:xfrm>
              <a:off x="1484883" y="2691168"/>
              <a:ext cx="3610302" cy="369332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rgbClr val="FFFFFF"/>
                  </a:solidFill>
                  <a:latin typeface="Mangal Pro"/>
                  <a:cs typeface="Mangal Pro"/>
                </a:rPr>
                <a:t> </a:t>
              </a:r>
              <a:r>
                <a:rPr lang="en-US">
                  <a:solidFill>
                    <a:srgbClr val="FFFFFF"/>
                  </a:solidFill>
                  <a:latin typeface="Mangal Pro"/>
                  <a:cs typeface="Mangal Pro"/>
                </a:rPr>
                <a:t>Texto.</a:t>
              </a: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F337F2F5-CEC3-7207-89A7-564523D4D02B}"/>
                </a:ext>
              </a:extLst>
            </p:cNvPr>
            <p:cNvSpPr/>
            <p:nvPr/>
          </p:nvSpPr>
          <p:spPr>
            <a:xfrm>
              <a:off x="1182356" y="2290371"/>
              <a:ext cx="4209314" cy="1364385"/>
            </a:xfrm>
            <a:prstGeom prst="roundRect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7CA2576E-83FF-13BD-F5BA-43492553C677}"/>
                </a:ext>
              </a:extLst>
            </p:cNvPr>
            <p:cNvGrpSpPr/>
            <p:nvPr/>
          </p:nvGrpSpPr>
          <p:grpSpPr>
            <a:xfrm>
              <a:off x="3082438" y="2047123"/>
              <a:ext cx="418991" cy="480609"/>
              <a:chOff x="3054560" y="2047123"/>
              <a:chExt cx="418991" cy="480609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0929AB25-8E17-3782-EF08-A967D2EEC01C}"/>
                  </a:ext>
                </a:extLst>
              </p:cNvPr>
              <p:cNvSpPr/>
              <p:nvPr/>
            </p:nvSpPr>
            <p:spPr>
              <a:xfrm>
                <a:off x="3054560" y="2047123"/>
                <a:ext cx="418991" cy="39849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TextBox 14">
                <a:extLst>
                  <a:ext uri="{FF2B5EF4-FFF2-40B4-BE49-F238E27FC236}">
                    <a16:creationId xmlns:a16="http://schemas.microsoft.com/office/drawing/2014/main" id="{B249F7A1-6159-83E0-1778-82D1C5248C7B}"/>
                  </a:ext>
                </a:extLst>
              </p:cNvPr>
              <p:cNvSpPr txBox="1"/>
              <p:nvPr/>
            </p:nvSpPr>
            <p:spPr>
              <a:xfrm>
                <a:off x="3070463" y="2066067"/>
                <a:ext cx="384749" cy="461665"/>
              </a:xfrm>
              <a:prstGeom prst="rect">
                <a:avLst/>
              </a:prstGeom>
              <a:noFill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s-E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2400" b="1">
                    <a:solidFill>
                      <a:srgbClr val="DE2814"/>
                    </a:solidFill>
                    <a:latin typeface="Mangal Pro"/>
                    <a:cs typeface="Mangal Pro"/>
                  </a:rPr>
                  <a:t>2</a:t>
                </a:r>
              </a:p>
            </p:txBody>
          </p: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9C9E88D-B68D-98C2-95B0-F06DB7C26E03}"/>
              </a:ext>
            </a:extLst>
          </p:cNvPr>
          <p:cNvGrpSpPr/>
          <p:nvPr/>
        </p:nvGrpSpPr>
        <p:grpSpPr>
          <a:xfrm>
            <a:off x="1182356" y="4203025"/>
            <a:ext cx="4209314" cy="1607633"/>
            <a:chOff x="1182356" y="2047123"/>
            <a:chExt cx="4209314" cy="1607633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D7C39CE-72A8-B074-1F76-7E4552F51FE4}"/>
                </a:ext>
              </a:extLst>
            </p:cNvPr>
            <p:cNvSpPr txBox="1"/>
            <p:nvPr/>
          </p:nvSpPr>
          <p:spPr>
            <a:xfrm>
              <a:off x="1484883" y="2691168"/>
              <a:ext cx="3610302" cy="369332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rgbClr val="FFFFFF"/>
                  </a:solidFill>
                  <a:latin typeface="Mangal Pro"/>
                  <a:cs typeface="Mangal Pro"/>
                </a:rPr>
                <a:t> </a:t>
              </a:r>
              <a:r>
                <a:rPr lang="en-US">
                  <a:solidFill>
                    <a:srgbClr val="FFFFFF"/>
                  </a:solidFill>
                  <a:latin typeface="Mangal Pro"/>
                  <a:cs typeface="Mangal Pro"/>
                </a:rPr>
                <a:t>Texto.</a:t>
              </a: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C4FC3F02-5BBB-00E7-297F-FA877CFDCDE0}"/>
                </a:ext>
              </a:extLst>
            </p:cNvPr>
            <p:cNvSpPr/>
            <p:nvPr/>
          </p:nvSpPr>
          <p:spPr>
            <a:xfrm>
              <a:off x="1182356" y="2290371"/>
              <a:ext cx="4209314" cy="1364385"/>
            </a:xfrm>
            <a:prstGeom prst="roundRect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9BF1FDD-6E6B-4598-CD02-A8D9EDB4F5B7}"/>
                </a:ext>
              </a:extLst>
            </p:cNvPr>
            <p:cNvGrpSpPr/>
            <p:nvPr/>
          </p:nvGrpSpPr>
          <p:grpSpPr>
            <a:xfrm>
              <a:off x="3082438" y="2047123"/>
              <a:ext cx="418991" cy="480609"/>
              <a:chOff x="3054560" y="2047123"/>
              <a:chExt cx="418991" cy="480609"/>
            </a:xfrm>
          </p:grpSpPr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F80AF5E1-1EA1-7FBB-F12B-0E87BB0DD88B}"/>
                  </a:ext>
                </a:extLst>
              </p:cNvPr>
              <p:cNvSpPr/>
              <p:nvPr/>
            </p:nvSpPr>
            <p:spPr>
              <a:xfrm>
                <a:off x="3054560" y="2047123"/>
                <a:ext cx="418991" cy="39849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TextBox 14">
                <a:extLst>
                  <a:ext uri="{FF2B5EF4-FFF2-40B4-BE49-F238E27FC236}">
                    <a16:creationId xmlns:a16="http://schemas.microsoft.com/office/drawing/2014/main" id="{B6B9EF8B-F2A4-3742-0354-804AACEC2AEF}"/>
                  </a:ext>
                </a:extLst>
              </p:cNvPr>
              <p:cNvSpPr txBox="1"/>
              <p:nvPr/>
            </p:nvSpPr>
            <p:spPr>
              <a:xfrm>
                <a:off x="3070463" y="2066067"/>
                <a:ext cx="384749" cy="461665"/>
              </a:xfrm>
              <a:prstGeom prst="rect">
                <a:avLst/>
              </a:prstGeom>
              <a:noFill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s-E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2400" b="1">
                    <a:solidFill>
                      <a:srgbClr val="DE2814"/>
                    </a:solidFill>
                    <a:latin typeface="Mangal Pro"/>
                    <a:cs typeface="Mangal Pro"/>
                  </a:rPr>
                  <a:t>3</a:t>
                </a:r>
              </a:p>
            </p:txBody>
          </p:sp>
        </p:grp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0715AD5-BEE4-B2F5-D77F-0D319D144AD6}"/>
              </a:ext>
            </a:extLst>
          </p:cNvPr>
          <p:cNvGrpSpPr/>
          <p:nvPr/>
        </p:nvGrpSpPr>
        <p:grpSpPr>
          <a:xfrm>
            <a:off x="6720794" y="4203025"/>
            <a:ext cx="4209314" cy="1607633"/>
            <a:chOff x="1182356" y="2047123"/>
            <a:chExt cx="4209314" cy="1607633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839FD44-D577-8A49-E737-A0F421634D4E}"/>
                </a:ext>
              </a:extLst>
            </p:cNvPr>
            <p:cNvSpPr txBox="1"/>
            <p:nvPr/>
          </p:nvSpPr>
          <p:spPr>
            <a:xfrm>
              <a:off x="1484883" y="2691168"/>
              <a:ext cx="3610302" cy="369332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rgbClr val="FFFFFF"/>
                  </a:solidFill>
                  <a:latin typeface="Mangal Pro"/>
                  <a:cs typeface="Mangal Pro"/>
                </a:rPr>
                <a:t> </a:t>
              </a:r>
              <a:r>
                <a:rPr lang="en-US">
                  <a:solidFill>
                    <a:srgbClr val="FFFFFF"/>
                  </a:solidFill>
                  <a:latin typeface="Mangal Pro"/>
                  <a:cs typeface="Mangal Pro"/>
                </a:rPr>
                <a:t>Texto.</a:t>
              </a: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119B34A3-2033-B1E2-C4B1-761C95F63628}"/>
                </a:ext>
              </a:extLst>
            </p:cNvPr>
            <p:cNvSpPr/>
            <p:nvPr/>
          </p:nvSpPr>
          <p:spPr>
            <a:xfrm>
              <a:off x="1182356" y="2290371"/>
              <a:ext cx="4209314" cy="1364385"/>
            </a:xfrm>
            <a:prstGeom prst="roundRect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AAAB7871-AFB1-C1F0-4547-B833F6C960EA}"/>
                </a:ext>
              </a:extLst>
            </p:cNvPr>
            <p:cNvGrpSpPr/>
            <p:nvPr/>
          </p:nvGrpSpPr>
          <p:grpSpPr>
            <a:xfrm>
              <a:off x="3082438" y="2047123"/>
              <a:ext cx="418991" cy="480609"/>
              <a:chOff x="3054560" y="2047123"/>
              <a:chExt cx="418991" cy="480609"/>
            </a:xfrm>
          </p:grpSpPr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577A9D7A-9529-A784-67E6-1B05C2574BF7}"/>
                  </a:ext>
                </a:extLst>
              </p:cNvPr>
              <p:cNvSpPr/>
              <p:nvPr/>
            </p:nvSpPr>
            <p:spPr>
              <a:xfrm>
                <a:off x="3054560" y="2047123"/>
                <a:ext cx="418991" cy="39849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TextBox 14">
                <a:extLst>
                  <a:ext uri="{FF2B5EF4-FFF2-40B4-BE49-F238E27FC236}">
                    <a16:creationId xmlns:a16="http://schemas.microsoft.com/office/drawing/2014/main" id="{F922AD41-0A7C-3C9E-B727-0A95E5020DD0}"/>
                  </a:ext>
                </a:extLst>
              </p:cNvPr>
              <p:cNvSpPr txBox="1"/>
              <p:nvPr/>
            </p:nvSpPr>
            <p:spPr>
              <a:xfrm>
                <a:off x="3070463" y="2066067"/>
                <a:ext cx="384749" cy="461665"/>
              </a:xfrm>
              <a:prstGeom prst="rect">
                <a:avLst/>
              </a:prstGeom>
              <a:noFill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s-E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2400" b="1">
                    <a:solidFill>
                      <a:srgbClr val="DE2814"/>
                    </a:solidFill>
                    <a:latin typeface="Mangal Pro"/>
                    <a:cs typeface="Mangal Pro"/>
                  </a:rPr>
                  <a:t>4</a:t>
                </a:r>
                <a:endParaRPr lang="en-US" sz="2400" b="1" dirty="0">
                  <a:solidFill>
                    <a:srgbClr val="DE2814"/>
                  </a:solidFill>
                  <a:latin typeface="Mangal Pro"/>
                  <a:cs typeface="Mangal Pro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47532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E0998-0F82-1A33-2006-04579E229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FBAF08A-A885-F535-AECD-BD2F5263B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642" y="1162"/>
            <a:ext cx="2690495" cy="82931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F04B25C-B5EE-27F0-7DD9-74C5EAD48759}"/>
              </a:ext>
            </a:extLst>
          </p:cNvPr>
          <p:cNvSpPr/>
          <p:nvPr/>
        </p:nvSpPr>
        <p:spPr>
          <a:xfrm>
            <a:off x="-98627" y="-100732"/>
            <a:ext cx="4227427" cy="7180272"/>
          </a:xfrm>
          <a:prstGeom prst="rect">
            <a:avLst/>
          </a:prstGeom>
          <a:solidFill>
            <a:srgbClr val="DE28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88011CE6-33B5-1C23-2782-601DE0552FAD}"/>
              </a:ext>
            </a:extLst>
          </p:cNvPr>
          <p:cNvSpPr txBox="1"/>
          <p:nvPr/>
        </p:nvSpPr>
        <p:spPr>
          <a:xfrm>
            <a:off x="573335" y="4627268"/>
            <a:ext cx="2886958" cy="120032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err="1">
                <a:solidFill>
                  <a:srgbClr val="FFFFFF"/>
                </a:solidFill>
                <a:latin typeface="Mangal Pro"/>
                <a:cs typeface="Mangal Pro"/>
              </a:rPr>
              <a:t>Título</a:t>
            </a:r>
          </a:p>
          <a:p>
            <a:r>
              <a:rPr lang="en-US" sz="3600" err="1">
                <a:solidFill>
                  <a:srgbClr val="FFFFFF"/>
                </a:solidFill>
                <a:latin typeface="Mangal Pro"/>
                <a:cs typeface="Mangal Pro"/>
              </a:rPr>
              <a:t>Título</a:t>
            </a: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7ACB6F83-4F9D-7B75-34E1-1C2B88943CFB}"/>
              </a:ext>
            </a:extLst>
          </p:cNvPr>
          <p:cNvSpPr txBox="1"/>
          <p:nvPr/>
        </p:nvSpPr>
        <p:spPr>
          <a:xfrm>
            <a:off x="5322762" y="1836241"/>
            <a:ext cx="5794082" cy="67710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err="1">
                <a:solidFill>
                  <a:srgbClr val="3F3F3F"/>
                </a:solidFill>
                <a:latin typeface="Mangal Pro"/>
                <a:cs typeface="Mangal Pro"/>
              </a:rPr>
              <a:t>Subtítulo</a:t>
            </a:r>
            <a:endParaRPr lang="en-US" sz="2000" b="1"/>
          </a:p>
          <a:p>
            <a:r>
              <a:rPr lang="en-US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16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719D1-347F-F589-44D1-634A5BCAA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63DB2B4-12C6-5D84-C21C-B0F3F850E006}"/>
              </a:ext>
            </a:extLst>
          </p:cNvPr>
          <p:cNvSpPr/>
          <p:nvPr/>
        </p:nvSpPr>
        <p:spPr>
          <a:xfrm>
            <a:off x="8028513" y="2002"/>
            <a:ext cx="4160207" cy="685271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C4689D-A490-5FC6-CF88-62DC3D951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642" y="1162"/>
            <a:ext cx="2690495" cy="829310"/>
          </a:xfrm>
          <a:prstGeom prst="rect">
            <a:avLst/>
          </a:prstGeom>
        </p:spPr>
      </p:pic>
      <p:sp>
        <p:nvSpPr>
          <p:cNvPr id="11" name="TextBox 6">
            <a:extLst>
              <a:ext uri="{FF2B5EF4-FFF2-40B4-BE49-F238E27FC236}">
                <a16:creationId xmlns:a16="http://schemas.microsoft.com/office/drawing/2014/main" id="{742A46D3-CD6F-C83D-BB7B-741AA9BD2C7B}"/>
              </a:ext>
            </a:extLst>
          </p:cNvPr>
          <p:cNvSpPr txBox="1"/>
          <p:nvPr/>
        </p:nvSpPr>
        <p:spPr>
          <a:xfrm>
            <a:off x="8386373" y="1568115"/>
            <a:ext cx="11099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686303-537D-43E3-45EC-4FD56A48C50C}"/>
              </a:ext>
            </a:extLst>
          </p:cNvPr>
          <p:cNvSpPr/>
          <p:nvPr/>
        </p:nvSpPr>
        <p:spPr>
          <a:xfrm>
            <a:off x="7155001" y="3115051"/>
            <a:ext cx="2766305" cy="264313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B82D4936-9F05-BC40-E407-D883E526727D}"/>
              </a:ext>
            </a:extLst>
          </p:cNvPr>
          <p:cNvSpPr txBox="1"/>
          <p:nvPr/>
        </p:nvSpPr>
        <p:spPr>
          <a:xfrm>
            <a:off x="7419935" y="3333724"/>
            <a:ext cx="11099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5A2487-0A2F-6459-5651-EDB37E1D7D7F}"/>
              </a:ext>
            </a:extLst>
          </p:cNvPr>
          <p:cNvSpPr txBox="1"/>
          <p:nvPr/>
        </p:nvSpPr>
        <p:spPr>
          <a:xfrm>
            <a:off x="740603" y="1142512"/>
            <a:ext cx="1976276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err="1">
                <a:solidFill>
                  <a:srgbClr val="DE2814"/>
                </a:solidFill>
                <a:latin typeface="Mangal Pro"/>
                <a:cs typeface="Mangal Pro"/>
              </a:rPr>
              <a:t>Título</a:t>
            </a:r>
            <a:endParaRPr lang="en-US" sz="3600" b="1">
              <a:solidFill>
                <a:srgbClr val="DE2814"/>
              </a:solidFill>
              <a:latin typeface="Mangal Pro"/>
              <a:cs typeface="Mangal Pro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9BF82F0F-694F-5EC6-C675-F05C59338A6C}"/>
              </a:ext>
            </a:extLst>
          </p:cNvPr>
          <p:cNvSpPr txBox="1"/>
          <p:nvPr/>
        </p:nvSpPr>
        <p:spPr>
          <a:xfrm>
            <a:off x="741470" y="1789778"/>
            <a:ext cx="5013496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3F3F3F"/>
                </a:solidFill>
                <a:latin typeface="Mangal Pro"/>
                <a:cs typeface="Mangal Pro"/>
              </a:rPr>
              <a:t> </a:t>
            </a:r>
            <a:r>
              <a:rPr lang="en-US" err="1">
                <a:solidFill>
                  <a:srgbClr val="3F3F3F"/>
                </a:solidFill>
                <a:latin typeface="Mangal Pro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Mangal Pro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1665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10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86</cp:revision>
  <dcterms:created xsi:type="dcterms:W3CDTF">2026-03-04T17:19:31Z</dcterms:created>
  <dcterms:modified xsi:type="dcterms:W3CDTF">2026-03-04T21:02:23Z</dcterms:modified>
</cp:coreProperties>
</file>