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2" r:id="rId4"/>
    <p:sldId id="264" r:id="rId5"/>
    <p:sldId id="265" r:id="rId6"/>
    <p:sldId id="263" r:id="rId7"/>
    <p:sldId id="266" r:id="rId8"/>
    <p:sldId id="267" r:id="rId9"/>
    <p:sldId id="257" r:id="rId1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4869"/>
    <a:srgbClr val="DE2814"/>
    <a:srgbClr val="07A3E7"/>
    <a:srgbClr val="0277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38C1BB-2B50-D871-241E-4AEBC0A3B279}" v="298" dt="2026-03-04T16:04:13.751"/>
    <p1510:client id="{53B8CC2F-8C15-7629-26DB-866C5581C942}" v="286" dt="2026-03-04T15:23:57.329"/>
    <p1510:client id="{8F99B6CD-DF6A-7653-4D38-397231F25104}" v="247" dt="2026-03-04T18:21:15.539"/>
    <p1510:client id="{CEEF43DE-0A6D-7C15-4B67-31F66989DAD8}" v="544" dt="2026-03-04T16:49:57.2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0A349FF-9236-2DE7-E12B-568E152C7E24}"/>
              </a:ext>
            </a:extLst>
          </p:cNvPr>
          <p:cNvSpPr/>
          <p:nvPr/>
        </p:nvSpPr>
        <p:spPr>
          <a:xfrm>
            <a:off x="4445" y="-31750"/>
            <a:ext cx="12303125" cy="6921500"/>
          </a:xfrm>
          <a:prstGeom prst="rect">
            <a:avLst/>
          </a:prstGeom>
          <a:solidFill>
            <a:srgbClr val="027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89A12E5-6E7A-35A4-CD76-FDD3D74272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070" y="4529138"/>
            <a:ext cx="5122127" cy="119155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0DD730A-B881-C2EC-A51D-505F99BD6268}"/>
              </a:ext>
            </a:extLst>
          </p:cNvPr>
          <p:cNvSpPr/>
          <p:nvPr/>
        </p:nvSpPr>
        <p:spPr>
          <a:xfrm>
            <a:off x="4445" y="-79081"/>
            <a:ext cx="1356346" cy="7005134"/>
          </a:xfrm>
          <a:prstGeom prst="rect">
            <a:avLst/>
          </a:prstGeom>
          <a:solidFill>
            <a:srgbClr val="07A3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B03DD2-8479-E1F1-9975-2714AEA777CB}"/>
              </a:ext>
            </a:extLst>
          </p:cNvPr>
          <p:cNvSpPr/>
          <p:nvPr/>
        </p:nvSpPr>
        <p:spPr>
          <a:xfrm>
            <a:off x="1709342" y="-79949"/>
            <a:ext cx="226108" cy="7012941"/>
          </a:xfrm>
          <a:prstGeom prst="rect">
            <a:avLst/>
          </a:prstGeom>
          <a:solidFill>
            <a:srgbClr val="07A3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885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4373782-CF3D-CA85-AF53-923FC94E0C6F}"/>
              </a:ext>
            </a:extLst>
          </p:cNvPr>
          <p:cNvSpPr/>
          <p:nvPr/>
        </p:nvSpPr>
        <p:spPr>
          <a:xfrm>
            <a:off x="-74706" y="-89437"/>
            <a:ext cx="12270363" cy="704575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2347E9-0DBF-7A99-D002-99B981976823}"/>
              </a:ext>
            </a:extLst>
          </p:cNvPr>
          <p:cNvSpPr/>
          <p:nvPr/>
        </p:nvSpPr>
        <p:spPr>
          <a:xfrm>
            <a:off x="6061933" y="3027699"/>
            <a:ext cx="5309028" cy="3928620"/>
          </a:xfrm>
          <a:prstGeom prst="round2SameRect">
            <a:avLst/>
          </a:prstGeom>
          <a:solidFill>
            <a:srgbClr val="DE281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15C16A7-1ACE-2EF9-B9BE-3F89967E9675}"/>
              </a:ext>
            </a:extLst>
          </p:cNvPr>
          <p:cNvSpPr txBox="1"/>
          <p:nvPr/>
        </p:nvSpPr>
        <p:spPr>
          <a:xfrm>
            <a:off x="6368747" y="3433590"/>
            <a:ext cx="456435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>
                <a:solidFill>
                  <a:srgbClr val="FFFFFF"/>
                </a:solidFill>
                <a:latin typeface="Mangal Pro"/>
                <a:cs typeface="Mangal Pro"/>
              </a:rPr>
              <a:t>Tema </a:t>
            </a:r>
            <a:r>
              <a:rPr lang="en-US" sz="4000" b="1" err="1">
                <a:solidFill>
                  <a:srgbClr val="FFFFFF"/>
                </a:solidFill>
                <a:latin typeface="Mangal Pro"/>
                <a:cs typeface="Mangal Pro"/>
              </a:rPr>
              <a:t>Tema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5E6E44-4E8C-3858-561E-D4038891AECC}"/>
              </a:ext>
            </a:extLst>
          </p:cNvPr>
          <p:cNvSpPr txBox="1"/>
          <p:nvPr/>
        </p:nvSpPr>
        <p:spPr>
          <a:xfrm>
            <a:off x="6369615" y="4318006"/>
            <a:ext cx="456335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err="1">
                <a:solidFill>
                  <a:srgbClr val="FFFFFF"/>
                </a:solidFill>
                <a:latin typeface="Mangal Pro"/>
                <a:cs typeface="Mangal Pro"/>
              </a:rPr>
              <a:t>Descripción</a:t>
            </a:r>
            <a:r>
              <a:rPr lang="en-US">
                <a:solidFill>
                  <a:srgbClr val="FFFFFF"/>
                </a:solidFill>
                <a:latin typeface="Mangal Pro"/>
                <a:cs typeface="Mangal Pro"/>
              </a:rPr>
              <a:t> del </a:t>
            </a:r>
            <a:r>
              <a:rPr lang="en-US" err="1">
                <a:solidFill>
                  <a:srgbClr val="FFFFFF"/>
                </a:solidFill>
                <a:latin typeface="Mangal Pro"/>
                <a:cs typeface="Mangal Pro"/>
              </a:rPr>
              <a:t>proyecto</a:t>
            </a:r>
            <a:r>
              <a:rPr lang="en-US">
                <a:solidFill>
                  <a:srgbClr val="FFFFFF"/>
                </a:solidFill>
                <a:latin typeface="Mangal Pro"/>
                <a:cs typeface="Mangal Pro"/>
              </a:rPr>
              <a:t>.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B49ADDE-88E0-A925-A837-B1AE84F60C47}"/>
              </a:ext>
            </a:extLst>
          </p:cNvPr>
          <p:cNvCxnSpPr/>
          <p:nvPr/>
        </p:nvCxnSpPr>
        <p:spPr>
          <a:xfrm>
            <a:off x="6490856" y="4080536"/>
            <a:ext cx="1330164" cy="0"/>
          </a:xfrm>
          <a:prstGeom prst="straightConnector1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4">
            <a:extLst>
              <a:ext uri="{FF2B5EF4-FFF2-40B4-BE49-F238E27FC236}">
                <a16:creationId xmlns:a16="http://schemas.microsoft.com/office/drawing/2014/main" id="{F819966D-1092-907F-47FF-52CAB4B37AD8}"/>
              </a:ext>
            </a:extLst>
          </p:cNvPr>
          <p:cNvSpPr txBox="1"/>
          <p:nvPr/>
        </p:nvSpPr>
        <p:spPr>
          <a:xfrm>
            <a:off x="664376" y="688735"/>
            <a:ext cx="3669826" cy="95410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Foto con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transparencia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a color (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dejar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el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fondo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negro)</a:t>
            </a:r>
          </a:p>
          <a:p>
            <a:endParaRPr lang="en-US" sz="1400">
              <a:solidFill>
                <a:srgbClr val="747474"/>
              </a:solidFill>
              <a:latin typeface="Mangal Pro"/>
              <a:ea typeface="ADLaM Display"/>
              <a:cs typeface="Mangal Pro"/>
            </a:endParaRPr>
          </a:p>
          <a:p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*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opción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foto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en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blanco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y negro.</a:t>
            </a:r>
          </a:p>
        </p:txBody>
      </p:sp>
    </p:spTree>
    <p:extLst>
      <p:ext uri="{BB962C8B-B14F-4D97-AF65-F5344CB8AC3E}">
        <p14:creationId xmlns:p14="http://schemas.microsoft.com/office/powerpoint/2010/main" val="3976622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2FD713-1723-B8E0-F158-AD528877D7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6A145BF-15EE-3651-F7F7-442699F92115}"/>
              </a:ext>
            </a:extLst>
          </p:cNvPr>
          <p:cNvSpPr/>
          <p:nvPr/>
        </p:nvSpPr>
        <p:spPr>
          <a:xfrm>
            <a:off x="7563879" y="2003"/>
            <a:ext cx="4736352" cy="685271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260E66-83BD-38F7-D27A-9DEDB80CE1DD}"/>
              </a:ext>
            </a:extLst>
          </p:cNvPr>
          <p:cNvSpPr txBox="1"/>
          <p:nvPr/>
        </p:nvSpPr>
        <p:spPr>
          <a:xfrm>
            <a:off x="395906" y="1602933"/>
            <a:ext cx="332483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 err="1">
                <a:solidFill>
                  <a:srgbClr val="3F4869"/>
                </a:solidFill>
                <a:latin typeface="Mangal Pro"/>
                <a:cs typeface="Mangal Pro"/>
              </a:rPr>
              <a:t>Título</a:t>
            </a:r>
            <a:r>
              <a:rPr lang="en-US" sz="4000" b="1">
                <a:solidFill>
                  <a:srgbClr val="DE2814"/>
                </a:solidFill>
                <a:latin typeface="Mangal Pro"/>
                <a:cs typeface="Mangal Pro"/>
              </a:rPr>
              <a:t> </a:t>
            </a:r>
            <a:r>
              <a:rPr lang="en-US" sz="4000" b="1" err="1">
                <a:solidFill>
                  <a:srgbClr val="DE2814"/>
                </a:solidFill>
                <a:latin typeface="Mangal Pro"/>
                <a:cs typeface="Mangal Pro"/>
              </a:rPr>
              <a:t>Título</a:t>
            </a:r>
            <a:endParaRPr lang="en-US" sz="4000" b="1">
              <a:solidFill>
                <a:srgbClr val="DE2814"/>
              </a:solidFill>
              <a:latin typeface="Mangal Pro"/>
              <a:cs typeface="Mangal Pro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802AF0-B90D-A072-36D1-7574B2AC0FDC}"/>
              </a:ext>
            </a:extLst>
          </p:cNvPr>
          <p:cNvSpPr txBox="1"/>
          <p:nvPr/>
        </p:nvSpPr>
        <p:spPr>
          <a:xfrm>
            <a:off x="9520080" y="3231506"/>
            <a:ext cx="110995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solidFill>
                  <a:srgbClr val="FFFFFF"/>
                </a:solidFill>
                <a:latin typeface="Mangal Pro"/>
                <a:cs typeface="Mangal Pro"/>
              </a:rPr>
              <a:t>Foto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AAEDA7-2838-873E-F0EB-40D59A75723B}"/>
              </a:ext>
            </a:extLst>
          </p:cNvPr>
          <p:cNvSpPr txBox="1"/>
          <p:nvPr/>
        </p:nvSpPr>
        <p:spPr>
          <a:xfrm>
            <a:off x="396773" y="2433947"/>
            <a:ext cx="663699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3F3F3F"/>
                </a:solidFill>
                <a:latin typeface="Mangal Pro"/>
                <a:cs typeface="Mangal Pro"/>
              </a:rPr>
              <a:t> </a:t>
            </a:r>
            <a:r>
              <a:rPr lang="en-US" sz="2000" err="1">
                <a:solidFill>
                  <a:srgbClr val="3F3F3F"/>
                </a:solidFill>
                <a:latin typeface="Mangal Pro"/>
                <a:cs typeface="Mangal Pro"/>
              </a:rPr>
              <a:t>Texto</a:t>
            </a:r>
            <a:r>
              <a:rPr lang="en-US" sz="2000">
                <a:solidFill>
                  <a:srgbClr val="3F3F3F"/>
                </a:solidFill>
                <a:latin typeface="Mangal Pro"/>
                <a:cs typeface="Mangal Pro"/>
              </a:rPr>
              <a:t>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7A41B3D-4486-7E86-2854-29747D3502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67085" y="365589"/>
            <a:ext cx="438785" cy="34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578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74D3B3-43ED-F9C3-3517-30C4090FAB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34F8966E-49DC-703A-DBB5-7A52FA23E3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9350" y="-1905"/>
            <a:ext cx="2151380" cy="66421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FB27FEB-1620-EC77-E8CF-B5AD2B634D1B}"/>
              </a:ext>
            </a:extLst>
          </p:cNvPr>
          <p:cNvSpPr/>
          <p:nvPr/>
        </p:nvSpPr>
        <p:spPr>
          <a:xfrm>
            <a:off x="748253" y="1249699"/>
            <a:ext cx="5055028" cy="2242060"/>
          </a:xfrm>
          <a:prstGeom prst="roundRect">
            <a:avLst/>
          </a:prstGeom>
          <a:solidFill>
            <a:srgbClr val="027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B8B5BD4-4DD1-AB2B-F667-635F47974BFB}"/>
              </a:ext>
            </a:extLst>
          </p:cNvPr>
          <p:cNvSpPr txBox="1"/>
          <p:nvPr/>
        </p:nvSpPr>
        <p:spPr>
          <a:xfrm>
            <a:off x="1024587" y="1493030"/>
            <a:ext cx="449323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err="1">
                <a:solidFill>
                  <a:srgbClr val="FFFFFF"/>
                </a:solidFill>
                <a:latin typeface="Mangal Pro"/>
                <a:cs typeface="Mangal Pro"/>
              </a:rPr>
              <a:t>Subtítulo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807753A-7AFC-66EC-D153-F08211FCAB9A}"/>
              </a:ext>
            </a:extLst>
          </p:cNvPr>
          <p:cNvSpPr txBox="1"/>
          <p:nvPr/>
        </p:nvSpPr>
        <p:spPr>
          <a:xfrm>
            <a:off x="1025455" y="2011686"/>
            <a:ext cx="449223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err="1">
                <a:solidFill>
                  <a:srgbClr val="FFFFFF"/>
                </a:solidFill>
                <a:latin typeface="Mangal Pro"/>
                <a:cs typeface="Mangal Pro"/>
              </a:rPr>
              <a:t>Texto</a:t>
            </a:r>
            <a:r>
              <a:rPr lang="en-US">
                <a:solidFill>
                  <a:srgbClr val="FFFFFF"/>
                </a:solidFill>
                <a:latin typeface="Mangal Pro"/>
                <a:cs typeface="Mangal Pro"/>
              </a:rPr>
              <a:t>.</a:t>
            </a:r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D84D3841-0B4A-3DDC-D18D-5E73F790D492}"/>
              </a:ext>
            </a:extLst>
          </p:cNvPr>
          <p:cNvSpPr/>
          <p:nvPr/>
        </p:nvSpPr>
        <p:spPr>
          <a:xfrm>
            <a:off x="6387053" y="1249699"/>
            <a:ext cx="5055028" cy="2242060"/>
          </a:xfrm>
          <a:prstGeom prst="roundRect">
            <a:avLst/>
          </a:prstGeom>
          <a:solidFill>
            <a:srgbClr val="07A3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697B2A0E-5BDD-B204-FA97-22CD8C049130}"/>
              </a:ext>
            </a:extLst>
          </p:cNvPr>
          <p:cNvSpPr/>
          <p:nvPr/>
        </p:nvSpPr>
        <p:spPr>
          <a:xfrm>
            <a:off x="748253" y="3810018"/>
            <a:ext cx="5055028" cy="2242060"/>
          </a:xfrm>
          <a:prstGeom prst="roundRect">
            <a:avLst/>
          </a:prstGeom>
          <a:solidFill>
            <a:srgbClr val="07A3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3">
            <a:extLst>
              <a:ext uri="{FF2B5EF4-FFF2-40B4-BE49-F238E27FC236}">
                <a16:creationId xmlns:a16="http://schemas.microsoft.com/office/drawing/2014/main" id="{10485FFB-C826-B838-6DDA-6076F12A14E2}"/>
              </a:ext>
            </a:extLst>
          </p:cNvPr>
          <p:cNvSpPr/>
          <p:nvPr/>
        </p:nvSpPr>
        <p:spPr>
          <a:xfrm>
            <a:off x="6387053" y="3810018"/>
            <a:ext cx="5055028" cy="2242060"/>
          </a:xfrm>
          <a:prstGeom prst="roundRect">
            <a:avLst/>
          </a:prstGeom>
          <a:solidFill>
            <a:srgbClr val="027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8C4BD73-07D3-9631-0295-1AE19CF0CFFC}"/>
              </a:ext>
            </a:extLst>
          </p:cNvPr>
          <p:cNvSpPr txBox="1"/>
          <p:nvPr/>
        </p:nvSpPr>
        <p:spPr>
          <a:xfrm>
            <a:off x="6653227" y="1493029"/>
            <a:ext cx="449323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err="1">
                <a:solidFill>
                  <a:srgbClr val="FFFFFF"/>
                </a:solidFill>
                <a:latin typeface="Mangal Pro"/>
                <a:cs typeface="Mangal Pro"/>
              </a:rPr>
              <a:t>Subtítulo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41BD907-F6F0-74B7-8BEF-DD1BB097DECE}"/>
              </a:ext>
            </a:extLst>
          </p:cNvPr>
          <p:cNvSpPr txBox="1"/>
          <p:nvPr/>
        </p:nvSpPr>
        <p:spPr>
          <a:xfrm>
            <a:off x="6664254" y="2011685"/>
            <a:ext cx="449223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err="1">
                <a:solidFill>
                  <a:srgbClr val="FFFFFF"/>
                </a:solidFill>
                <a:latin typeface="Mangal Pro"/>
                <a:cs typeface="Mangal Pro"/>
              </a:rPr>
              <a:t>Texto</a:t>
            </a:r>
            <a:r>
              <a:rPr lang="en-US">
                <a:solidFill>
                  <a:srgbClr val="FFFFFF"/>
                </a:solidFill>
                <a:latin typeface="Mangal Pro"/>
                <a:cs typeface="Mangal Pro"/>
              </a:rPr>
              <a:t>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B43A4F5-4B5F-6CC8-13E0-9AAA5A1361E2}"/>
              </a:ext>
            </a:extLst>
          </p:cNvPr>
          <p:cNvSpPr txBox="1"/>
          <p:nvPr/>
        </p:nvSpPr>
        <p:spPr>
          <a:xfrm>
            <a:off x="1024587" y="4053349"/>
            <a:ext cx="449323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err="1">
                <a:solidFill>
                  <a:srgbClr val="FFFFFF"/>
                </a:solidFill>
                <a:latin typeface="Mangal Pro"/>
                <a:cs typeface="Mangal Pro"/>
              </a:rPr>
              <a:t>Subtítulo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C31E449-D94C-F71F-FAB9-B3F87BE9DA55}"/>
              </a:ext>
            </a:extLst>
          </p:cNvPr>
          <p:cNvSpPr txBox="1"/>
          <p:nvPr/>
        </p:nvSpPr>
        <p:spPr>
          <a:xfrm>
            <a:off x="1025454" y="4572005"/>
            <a:ext cx="449223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err="1">
                <a:solidFill>
                  <a:srgbClr val="FFFFFF"/>
                </a:solidFill>
                <a:latin typeface="Mangal Pro"/>
                <a:cs typeface="Mangal Pro"/>
              </a:rPr>
              <a:t>Texto</a:t>
            </a:r>
            <a:r>
              <a:rPr lang="en-US">
                <a:solidFill>
                  <a:srgbClr val="FFFFFF"/>
                </a:solidFill>
                <a:latin typeface="Mangal Pro"/>
                <a:cs typeface="Mangal Pro"/>
              </a:rPr>
              <a:t>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28351CF-900D-2CFD-EA80-8657A7E36D49}"/>
              </a:ext>
            </a:extLst>
          </p:cNvPr>
          <p:cNvSpPr txBox="1"/>
          <p:nvPr/>
        </p:nvSpPr>
        <p:spPr>
          <a:xfrm>
            <a:off x="6663387" y="4053349"/>
            <a:ext cx="449323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err="1">
                <a:solidFill>
                  <a:srgbClr val="FFFFFF"/>
                </a:solidFill>
                <a:latin typeface="Mangal Pro"/>
                <a:cs typeface="Mangal Pro"/>
              </a:rPr>
              <a:t>Subtítulo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988FB8C-62D1-DA16-7C37-D48A995A4980}"/>
              </a:ext>
            </a:extLst>
          </p:cNvPr>
          <p:cNvSpPr txBox="1"/>
          <p:nvPr/>
        </p:nvSpPr>
        <p:spPr>
          <a:xfrm>
            <a:off x="6664254" y="4572005"/>
            <a:ext cx="449223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err="1">
                <a:solidFill>
                  <a:srgbClr val="FFFFFF"/>
                </a:solidFill>
                <a:latin typeface="Mangal Pro"/>
                <a:cs typeface="Mangal Pro"/>
              </a:rPr>
              <a:t>Texto</a:t>
            </a:r>
            <a:r>
              <a:rPr lang="en-US">
                <a:solidFill>
                  <a:srgbClr val="FFFFFF"/>
                </a:solidFill>
                <a:latin typeface="Mangal Pro"/>
                <a:cs typeface="Mangal Pro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4792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16967-6611-7F6E-6E4C-9E0B5EB05E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52B64F2-EE08-0954-CEDE-B27F5C974E6B}"/>
              </a:ext>
            </a:extLst>
          </p:cNvPr>
          <p:cNvSpPr/>
          <p:nvPr/>
        </p:nvSpPr>
        <p:spPr>
          <a:xfrm>
            <a:off x="-10525" y="2004"/>
            <a:ext cx="4736352" cy="685271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8C0221-316D-C53D-5052-AE7CEFC88D8F}"/>
              </a:ext>
            </a:extLst>
          </p:cNvPr>
          <p:cNvSpPr txBox="1"/>
          <p:nvPr/>
        </p:nvSpPr>
        <p:spPr>
          <a:xfrm>
            <a:off x="1807153" y="3231506"/>
            <a:ext cx="110995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solidFill>
                  <a:srgbClr val="FFFFFF"/>
                </a:solidFill>
                <a:latin typeface="Mangal Pro"/>
                <a:cs typeface="Mangal Pro"/>
              </a:rPr>
              <a:t>Foto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A3D285A7-7AD2-E910-6D74-B45ACA5CE887}"/>
              </a:ext>
            </a:extLst>
          </p:cNvPr>
          <p:cNvSpPr/>
          <p:nvPr/>
        </p:nvSpPr>
        <p:spPr>
          <a:xfrm>
            <a:off x="3956582" y="4045432"/>
            <a:ext cx="3586785" cy="1861060"/>
          </a:xfrm>
          <a:prstGeom prst="roundRect">
            <a:avLst/>
          </a:prstGeom>
          <a:solidFill>
            <a:srgbClr val="DE281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8584FFF-AA5F-1A58-206E-6163B035BF7B}"/>
              </a:ext>
            </a:extLst>
          </p:cNvPr>
          <p:cNvSpPr txBox="1"/>
          <p:nvPr/>
        </p:nvSpPr>
        <p:spPr>
          <a:xfrm>
            <a:off x="4222756" y="4288763"/>
            <a:ext cx="301024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err="1">
                <a:solidFill>
                  <a:srgbClr val="FFFFFF"/>
                </a:solidFill>
                <a:latin typeface="Mangal Pro"/>
                <a:cs typeface="Mangal Pro"/>
              </a:rPr>
              <a:t>Subtítulo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80AC24-AB92-512F-5F31-A1A340BB6F7D}"/>
              </a:ext>
            </a:extLst>
          </p:cNvPr>
          <p:cNvSpPr txBox="1"/>
          <p:nvPr/>
        </p:nvSpPr>
        <p:spPr>
          <a:xfrm>
            <a:off x="4223623" y="4807419"/>
            <a:ext cx="3018543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err="1">
                <a:solidFill>
                  <a:srgbClr val="FFFFFF"/>
                </a:solidFill>
                <a:latin typeface="Mangal Pro"/>
                <a:cs typeface="Mangal Pro"/>
              </a:rPr>
              <a:t>Texto</a:t>
            </a:r>
            <a:r>
              <a:rPr lang="en-US" sz="1600">
                <a:solidFill>
                  <a:srgbClr val="FFFFFF"/>
                </a:solidFill>
                <a:latin typeface="Mangal Pro"/>
                <a:cs typeface="Mangal Pro"/>
              </a:rPr>
              <a:t>.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3F919D61-E1ED-1B19-E5F2-DA026D895C22}"/>
              </a:ext>
            </a:extLst>
          </p:cNvPr>
          <p:cNvSpPr/>
          <p:nvPr/>
        </p:nvSpPr>
        <p:spPr>
          <a:xfrm>
            <a:off x="8073241" y="4036140"/>
            <a:ext cx="3586785" cy="1861060"/>
          </a:xfrm>
          <a:prstGeom prst="roundRect">
            <a:avLst/>
          </a:prstGeom>
          <a:solidFill>
            <a:srgbClr val="DE281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733246B-AD5B-866B-AB7D-DDB599EA4139}"/>
              </a:ext>
            </a:extLst>
          </p:cNvPr>
          <p:cNvSpPr txBox="1"/>
          <p:nvPr/>
        </p:nvSpPr>
        <p:spPr>
          <a:xfrm>
            <a:off x="8339415" y="4279471"/>
            <a:ext cx="306104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err="1">
                <a:solidFill>
                  <a:srgbClr val="FFFFFF"/>
                </a:solidFill>
                <a:latin typeface="Mangal Pro"/>
                <a:cs typeface="Mangal Pro"/>
              </a:rPr>
              <a:t>Subtítulo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F157BE1-F2C9-C6AC-35BA-7EF715C92454}"/>
              </a:ext>
            </a:extLst>
          </p:cNvPr>
          <p:cNvSpPr txBox="1"/>
          <p:nvPr/>
        </p:nvSpPr>
        <p:spPr>
          <a:xfrm>
            <a:off x="8340282" y="4798127"/>
            <a:ext cx="3069343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err="1">
                <a:solidFill>
                  <a:srgbClr val="FFFFFF"/>
                </a:solidFill>
                <a:latin typeface="Mangal Pro"/>
                <a:cs typeface="Mangal Pro"/>
              </a:rPr>
              <a:t>Texto</a:t>
            </a:r>
            <a:r>
              <a:rPr lang="en-US" sz="1600">
                <a:solidFill>
                  <a:srgbClr val="FFFFFF"/>
                </a:solidFill>
                <a:latin typeface="Mangal Pro"/>
                <a:cs typeface="Mangal Pro"/>
              </a:rPr>
              <a:t>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A94C1EA-0DB0-9DBC-6CE9-BA7795E5C0D6}"/>
              </a:ext>
            </a:extLst>
          </p:cNvPr>
          <p:cNvSpPr txBox="1"/>
          <p:nvPr/>
        </p:nvSpPr>
        <p:spPr>
          <a:xfrm>
            <a:off x="5237394" y="877113"/>
            <a:ext cx="332483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 err="1">
                <a:solidFill>
                  <a:srgbClr val="3F4869"/>
                </a:solidFill>
                <a:latin typeface="Mangal Pro"/>
                <a:cs typeface="Mangal Pro"/>
              </a:rPr>
              <a:t>Título</a:t>
            </a:r>
            <a:r>
              <a:rPr lang="en-US" sz="4000" b="1">
                <a:solidFill>
                  <a:srgbClr val="DE2814"/>
                </a:solidFill>
                <a:latin typeface="Mangal Pro"/>
                <a:cs typeface="Mangal Pro"/>
              </a:rPr>
              <a:t> </a:t>
            </a:r>
            <a:r>
              <a:rPr lang="en-US" sz="4000" b="1" err="1">
                <a:solidFill>
                  <a:srgbClr val="DE2814"/>
                </a:solidFill>
                <a:latin typeface="Mangal Pro"/>
                <a:cs typeface="Mangal Pro"/>
              </a:rPr>
              <a:t>Título</a:t>
            </a:r>
            <a:endParaRPr lang="en-US" sz="4000" b="1">
              <a:solidFill>
                <a:srgbClr val="DE2814"/>
              </a:solidFill>
              <a:latin typeface="Mangal Pro"/>
              <a:cs typeface="Mangal Pro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6B879BC-C7B9-CDBA-DFCE-6BA5EE8EBF9D}"/>
              </a:ext>
            </a:extLst>
          </p:cNvPr>
          <p:cNvSpPr txBox="1"/>
          <p:nvPr/>
        </p:nvSpPr>
        <p:spPr>
          <a:xfrm>
            <a:off x="5238261" y="1708126"/>
            <a:ext cx="6423259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3F3F3F"/>
                </a:solidFill>
                <a:latin typeface="Mangal Pro"/>
                <a:cs typeface="Mangal Pro"/>
              </a:rPr>
              <a:t> </a:t>
            </a:r>
            <a:r>
              <a:rPr lang="en-US" sz="2000" err="1">
                <a:solidFill>
                  <a:srgbClr val="3F3F3F"/>
                </a:solidFill>
                <a:latin typeface="Mangal Pro"/>
                <a:cs typeface="Mangal Pro"/>
              </a:rPr>
              <a:t>Texto</a:t>
            </a:r>
            <a:r>
              <a:rPr lang="en-US" sz="2000">
                <a:solidFill>
                  <a:srgbClr val="3F3F3F"/>
                </a:solidFill>
                <a:latin typeface="Mangal Pro"/>
                <a:cs typeface="Mangal Pro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18173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03A0F73-813C-85DF-6E77-C480A26DBB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976" y="5872432"/>
            <a:ext cx="11104757" cy="52147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EF09D10-7DAD-AFE6-8FAC-DF5624312FC8}"/>
              </a:ext>
            </a:extLst>
          </p:cNvPr>
          <p:cNvSpPr txBox="1"/>
          <p:nvPr/>
        </p:nvSpPr>
        <p:spPr>
          <a:xfrm>
            <a:off x="395906" y="989616"/>
            <a:ext cx="332483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 err="1">
                <a:solidFill>
                  <a:srgbClr val="3F4869"/>
                </a:solidFill>
                <a:latin typeface="Mangal Pro"/>
                <a:cs typeface="Mangal Pro"/>
              </a:rPr>
              <a:t>Título</a:t>
            </a:r>
            <a:r>
              <a:rPr lang="en-US" sz="4000" b="1">
                <a:solidFill>
                  <a:srgbClr val="DE2814"/>
                </a:solidFill>
                <a:latin typeface="Mangal Pro"/>
                <a:cs typeface="Mangal Pro"/>
              </a:rPr>
              <a:t> </a:t>
            </a:r>
            <a:r>
              <a:rPr lang="en-US" sz="4000" b="1" err="1">
                <a:solidFill>
                  <a:srgbClr val="DE2814"/>
                </a:solidFill>
                <a:latin typeface="Mangal Pro"/>
                <a:cs typeface="Mangal Pro"/>
              </a:rPr>
              <a:t>Título</a:t>
            </a:r>
            <a:endParaRPr lang="en-US" sz="4000" b="1">
              <a:solidFill>
                <a:srgbClr val="DE2814"/>
              </a:solidFill>
              <a:latin typeface="Mangal Pro"/>
              <a:cs typeface="Mangal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C3CEB88-132D-2328-504C-85D68A03BBEC}"/>
              </a:ext>
            </a:extLst>
          </p:cNvPr>
          <p:cNvSpPr txBox="1"/>
          <p:nvPr/>
        </p:nvSpPr>
        <p:spPr>
          <a:xfrm>
            <a:off x="396773" y="1820630"/>
            <a:ext cx="1124963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3F3F3F"/>
                </a:solidFill>
                <a:latin typeface="Mangal Pro"/>
                <a:cs typeface="Mangal Pro"/>
              </a:rPr>
              <a:t> </a:t>
            </a:r>
            <a:r>
              <a:rPr lang="en-US" sz="2000" err="1">
                <a:solidFill>
                  <a:srgbClr val="3F3F3F"/>
                </a:solidFill>
                <a:latin typeface="Mangal Pro"/>
                <a:cs typeface="Mangal Pro"/>
              </a:rPr>
              <a:t>Texto</a:t>
            </a:r>
            <a:r>
              <a:rPr lang="en-US" sz="2000">
                <a:solidFill>
                  <a:srgbClr val="3F3F3F"/>
                </a:solidFill>
                <a:latin typeface="Mangal Pro"/>
                <a:cs typeface="Mangal Pro"/>
              </a:rPr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0F64013-929C-C441-ED23-A44E77EA58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10467897" y="556408"/>
            <a:ext cx="1172737" cy="62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036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ABB9A59-2EF3-5DEF-86B6-183FACB2D802}"/>
              </a:ext>
            </a:extLst>
          </p:cNvPr>
          <p:cNvSpPr/>
          <p:nvPr/>
        </p:nvSpPr>
        <p:spPr>
          <a:xfrm>
            <a:off x="-76835" y="-1270"/>
            <a:ext cx="12475845" cy="7114540"/>
          </a:xfrm>
          <a:prstGeom prst="rect">
            <a:avLst/>
          </a:prstGeom>
          <a:solidFill>
            <a:srgbClr val="027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E70858-B328-3821-0D36-4B9E8B8251AC}"/>
              </a:ext>
            </a:extLst>
          </p:cNvPr>
          <p:cNvSpPr txBox="1"/>
          <p:nvPr/>
        </p:nvSpPr>
        <p:spPr>
          <a:xfrm>
            <a:off x="395906" y="1269884"/>
            <a:ext cx="332483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 err="1">
                <a:solidFill>
                  <a:srgbClr val="FFFFFF"/>
                </a:solidFill>
                <a:latin typeface="Mangal Pro"/>
                <a:cs typeface="Mangal Pro"/>
              </a:rPr>
              <a:t>Título</a:t>
            </a:r>
            <a:r>
              <a:rPr lang="en-US" sz="4000" b="1">
                <a:solidFill>
                  <a:srgbClr val="FFFFFF"/>
                </a:solidFill>
                <a:latin typeface="Mangal Pro"/>
                <a:cs typeface="Mangal Pro"/>
              </a:rPr>
              <a:t> </a:t>
            </a:r>
            <a:r>
              <a:rPr lang="en-US" sz="4000" b="1" err="1">
                <a:solidFill>
                  <a:srgbClr val="FFFFFF"/>
                </a:solidFill>
                <a:latin typeface="Mangal Pro"/>
                <a:cs typeface="Mangal Pro"/>
              </a:rPr>
              <a:t>Título</a:t>
            </a:r>
            <a:endParaRPr lang="en-US" sz="4000" b="1">
              <a:solidFill>
                <a:srgbClr val="FFFFFF"/>
              </a:solidFill>
              <a:latin typeface="Mangal Pro"/>
              <a:cs typeface="Mangal Pro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E0F6AB1C-87D3-35D1-DC1F-17F7D2F1695F}"/>
              </a:ext>
            </a:extLst>
          </p:cNvPr>
          <p:cNvSpPr/>
          <p:nvPr/>
        </p:nvSpPr>
        <p:spPr>
          <a:xfrm>
            <a:off x="-2101" y="2387620"/>
            <a:ext cx="12312613" cy="4611691"/>
          </a:xfrm>
          <a:prstGeom prst="round2Same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7AC0838-57ED-995D-7E52-7DD6EFD1354D}"/>
              </a:ext>
            </a:extLst>
          </p:cNvPr>
          <p:cNvSpPr/>
          <p:nvPr/>
        </p:nvSpPr>
        <p:spPr>
          <a:xfrm>
            <a:off x="7405902" y="1219345"/>
            <a:ext cx="4169499" cy="416713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9B1B6A8-2690-A305-32C4-539AFD9F9FCC}"/>
              </a:ext>
            </a:extLst>
          </p:cNvPr>
          <p:cNvSpPr txBox="1"/>
          <p:nvPr/>
        </p:nvSpPr>
        <p:spPr>
          <a:xfrm>
            <a:off x="8934641" y="3101408"/>
            <a:ext cx="110995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solidFill>
                  <a:srgbClr val="FFFFFF"/>
                </a:solidFill>
                <a:latin typeface="Mangal Pro"/>
                <a:cs typeface="Mangal Pro"/>
              </a:rPr>
              <a:t>Foto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728F967-2027-ADD5-925C-80A512018FFB}"/>
              </a:ext>
            </a:extLst>
          </p:cNvPr>
          <p:cNvSpPr txBox="1"/>
          <p:nvPr/>
        </p:nvSpPr>
        <p:spPr>
          <a:xfrm>
            <a:off x="396773" y="3019387"/>
            <a:ext cx="6454606" cy="40940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3F3F3F"/>
                </a:solidFill>
                <a:latin typeface="Mangal Pro"/>
                <a:cs typeface="Mangal Pro"/>
              </a:rPr>
              <a:t> </a:t>
            </a:r>
            <a:r>
              <a:rPr lang="en-US" sz="2000" err="1">
                <a:solidFill>
                  <a:srgbClr val="3F3F3F"/>
                </a:solidFill>
                <a:latin typeface="Mangal Pro"/>
                <a:cs typeface="Mangal Pro"/>
              </a:rPr>
              <a:t>Texto</a:t>
            </a:r>
            <a:r>
              <a:rPr lang="en-US" sz="2000">
                <a:solidFill>
                  <a:srgbClr val="3F3F3F"/>
                </a:solidFill>
                <a:latin typeface="Mangal Pro"/>
                <a:cs typeface="Mangal Pro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0886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954F71D-5134-176E-8E59-751F1ECA0D52}"/>
              </a:ext>
            </a:extLst>
          </p:cNvPr>
          <p:cNvSpPr/>
          <p:nvPr/>
        </p:nvSpPr>
        <p:spPr>
          <a:xfrm>
            <a:off x="-76835" y="-123190"/>
            <a:ext cx="12343765" cy="4747260"/>
          </a:xfrm>
          <a:prstGeom prst="rect">
            <a:avLst/>
          </a:prstGeom>
          <a:solidFill>
            <a:srgbClr val="DE281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0361FD5-20E3-09F4-B5C4-FB924D4BD146}"/>
              </a:ext>
            </a:extLst>
          </p:cNvPr>
          <p:cNvSpPr/>
          <p:nvPr/>
        </p:nvSpPr>
        <p:spPr>
          <a:xfrm>
            <a:off x="676761" y="947500"/>
            <a:ext cx="3271825" cy="274498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CAE2D2-4A09-DEC3-EF4A-BA91697B6385}"/>
              </a:ext>
            </a:extLst>
          </p:cNvPr>
          <p:cNvSpPr txBox="1"/>
          <p:nvPr/>
        </p:nvSpPr>
        <p:spPr>
          <a:xfrm>
            <a:off x="942935" y="1190831"/>
            <a:ext cx="269528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err="1">
                <a:solidFill>
                  <a:srgbClr val="3F4869"/>
                </a:solidFill>
                <a:latin typeface="Mangal Pro"/>
                <a:cs typeface="Mangal Pro"/>
              </a:rPr>
              <a:t>Subtítulo</a:t>
            </a:r>
            <a:endParaRPr lang="en-US" sz="2000" b="1">
              <a:solidFill>
                <a:srgbClr val="3F4869"/>
              </a:solidFill>
              <a:latin typeface="Mangal Pro"/>
              <a:cs typeface="Mangal Pro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7AFF5A9-A0BB-1EA3-448C-2BBEB3BEC098}"/>
              </a:ext>
            </a:extLst>
          </p:cNvPr>
          <p:cNvSpPr txBox="1"/>
          <p:nvPr/>
        </p:nvSpPr>
        <p:spPr>
          <a:xfrm>
            <a:off x="943802" y="1709487"/>
            <a:ext cx="2703583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err="1">
                <a:solidFill>
                  <a:srgbClr val="3F3F3F"/>
                </a:solidFill>
                <a:latin typeface="Mangal Pro"/>
                <a:cs typeface="Mangal Pro"/>
              </a:rPr>
              <a:t>Texto</a:t>
            </a:r>
            <a:r>
              <a:rPr lang="en-US" sz="1600">
                <a:solidFill>
                  <a:srgbClr val="3F3F3F"/>
                </a:solidFill>
                <a:latin typeface="Mangal Pro"/>
                <a:cs typeface="Mangal Pro"/>
              </a:rPr>
              <a:t>.</a:t>
            </a: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2E0CCB34-3DB9-9A7E-8F87-861DC4DFDCEF}"/>
              </a:ext>
            </a:extLst>
          </p:cNvPr>
          <p:cNvSpPr/>
          <p:nvPr/>
        </p:nvSpPr>
        <p:spPr>
          <a:xfrm>
            <a:off x="8215480" y="906859"/>
            <a:ext cx="3271825" cy="274498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3CB51F91-7D5A-5DEE-D398-4DA61B68F064}"/>
              </a:ext>
            </a:extLst>
          </p:cNvPr>
          <p:cNvSpPr/>
          <p:nvPr/>
        </p:nvSpPr>
        <p:spPr>
          <a:xfrm>
            <a:off x="4446120" y="906859"/>
            <a:ext cx="3271825" cy="274498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E96CD84-DB74-B4EC-90EC-2D16A5243603}"/>
              </a:ext>
            </a:extLst>
          </p:cNvPr>
          <p:cNvSpPr txBox="1"/>
          <p:nvPr/>
        </p:nvSpPr>
        <p:spPr>
          <a:xfrm>
            <a:off x="4712294" y="1190831"/>
            <a:ext cx="269528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err="1">
                <a:solidFill>
                  <a:srgbClr val="3F4869"/>
                </a:solidFill>
                <a:latin typeface="Mangal Pro"/>
                <a:cs typeface="Mangal Pro"/>
              </a:rPr>
              <a:t>Subtítulo</a:t>
            </a:r>
            <a:endParaRPr lang="en-US" sz="2000" b="1">
              <a:solidFill>
                <a:srgbClr val="3F4869"/>
              </a:solidFill>
              <a:latin typeface="Mangal Pro"/>
              <a:cs typeface="Mangal Pro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A414633-2118-FABD-D588-5E48461621ED}"/>
              </a:ext>
            </a:extLst>
          </p:cNvPr>
          <p:cNvSpPr txBox="1"/>
          <p:nvPr/>
        </p:nvSpPr>
        <p:spPr>
          <a:xfrm>
            <a:off x="4713162" y="1709486"/>
            <a:ext cx="2703583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err="1">
                <a:solidFill>
                  <a:srgbClr val="3F3F3F"/>
                </a:solidFill>
                <a:latin typeface="Mangal Pro"/>
                <a:cs typeface="Mangal Pro"/>
              </a:rPr>
              <a:t>Texto</a:t>
            </a:r>
            <a:r>
              <a:rPr lang="en-US" sz="1600">
                <a:solidFill>
                  <a:srgbClr val="3F3F3F"/>
                </a:solidFill>
                <a:latin typeface="Mangal Pro"/>
                <a:cs typeface="Mangal Pro"/>
              </a:rPr>
              <a:t>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AF2CD5B-44DC-BDA2-E7E7-8B60592BC3D7}"/>
              </a:ext>
            </a:extLst>
          </p:cNvPr>
          <p:cNvSpPr txBox="1"/>
          <p:nvPr/>
        </p:nvSpPr>
        <p:spPr>
          <a:xfrm>
            <a:off x="8471495" y="1190831"/>
            <a:ext cx="269528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err="1">
                <a:solidFill>
                  <a:srgbClr val="3F4869"/>
                </a:solidFill>
                <a:latin typeface="Mangal Pro"/>
                <a:cs typeface="Mangal Pro"/>
              </a:rPr>
              <a:t>Subtítulo</a:t>
            </a:r>
            <a:endParaRPr lang="en-US" sz="2000" b="1">
              <a:solidFill>
                <a:srgbClr val="3F4869"/>
              </a:solidFill>
              <a:latin typeface="Mangal Pro"/>
              <a:cs typeface="Mangal Pro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4C2288A-10EB-771B-F96E-11558FCCAE2A}"/>
              </a:ext>
            </a:extLst>
          </p:cNvPr>
          <p:cNvSpPr txBox="1"/>
          <p:nvPr/>
        </p:nvSpPr>
        <p:spPr>
          <a:xfrm>
            <a:off x="8472362" y="1709487"/>
            <a:ext cx="2703583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err="1">
                <a:solidFill>
                  <a:srgbClr val="3F3F3F"/>
                </a:solidFill>
                <a:latin typeface="Mangal Pro"/>
                <a:cs typeface="Mangal Pro"/>
              </a:rPr>
              <a:t>Texto</a:t>
            </a:r>
            <a:r>
              <a:rPr lang="en-US" sz="1600">
                <a:solidFill>
                  <a:srgbClr val="3F3F3F"/>
                </a:solidFill>
                <a:latin typeface="Mangal Pro"/>
                <a:cs typeface="Mangal Pro"/>
              </a:rPr>
              <a:t>.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1CBB0C15-83CC-4907-6FDB-9EDF6D8151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976" y="5872432"/>
            <a:ext cx="11104757" cy="521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858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DA6177C-C350-F192-0881-3542A8A251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775" y="2635568"/>
            <a:ext cx="6648450" cy="1576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8223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9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9</cp:revision>
  <dcterms:created xsi:type="dcterms:W3CDTF">2026-03-04T14:33:35Z</dcterms:created>
  <dcterms:modified xsi:type="dcterms:W3CDTF">2026-03-04T21:01:35Z</dcterms:modified>
</cp:coreProperties>
</file>