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63" r:id="rId5"/>
    <p:sldId id="262" r:id="rId6"/>
    <p:sldId id="265" r:id="rId7"/>
    <p:sldId id="267" r:id="rId8"/>
    <p:sldId id="266" r:id="rId9"/>
    <p:sldId id="264" r:id="rId10"/>
    <p:sldId id="257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61AA"/>
    <a:srgbClr val="5182C2"/>
    <a:srgbClr val="3FC0F0"/>
    <a:srgbClr val="0B2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31D497-5BFC-5222-6621-8DD8DE5149BC}" v="1176" dt="2026-03-03T21:36:58.1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04/03/2026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881AF-8C86-31DC-234D-869A3148B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square&#10;&#10;AI-generated content may be incorrect.">
            <a:extLst>
              <a:ext uri="{FF2B5EF4-FFF2-40B4-BE49-F238E27FC236}">
                <a16:creationId xmlns:a16="http://schemas.microsoft.com/office/drawing/2014/main" id="{8A5BA91A-7404-5862-F4E7-BBAFEE9489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640" y="1100"/>
            <a:ext cx="12338050" cy="6943725"/>
          </a:xfrm>
          <a:prstGeom prst="rect">
            <a:avLst/>
          </a:prstGeom>
        </p:spPr>
      </p:pic>
      <p:pic>
        <p:nvPicPr>
          <p:cNvPr id="3" name="Picture 2" descr="A logo with white squares&#10;&#10;AI-generated content may be incorrect.">
            <a:extLst>
              <a:ext uri="{FF2B5EF4-FFF2-40B4-BE49-F238E27FC236}">
                <a16:creationId xmlns:a16="http://schemas.microsoft.com/office/drawing/2014/main" id="{115EEEB4-CA1E-A53B-F3EC-BA0C2AF087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8070" y="1408397"/>
            <a:ext cx="4046905" cy="4046905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CDBA3EC-EA6C-BD96-C65C-1DA0112AD698}"/>
              </a:ext>
            </a:extLst>
          </p:cNvPr>
          <p:cNvCxnSpPr>
            <a:cxnSpLocks/>
          </p:cNvCxnSpPr>
          <p:nvPr/>
        </p:nvCxnSpPr>
        <p:spPr>
          <a:xfrm flipV="1">
            <a:off x="9991807" y="6287395"/>
            <a:ext cx="2335905" cy="2931"/>
          </a:xfrm>
          <a:prstGeom prst="straightConnector1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979444E-8C6B-6C83-4089-ACAD2A5112DC}"/>
              </a:ext>
            </a:extLst>
          </p:cNvPr>
          <p:cNvCxnSpPr>
            <a:cxnSpLocks/>
          </p:cNvCxnSpPr>
          <p:nvPr/>
        </p:nvCxnSpPr>
        <p:spPr>
          <a:xfrm flipV="1">
            <a:off x="-2117" y="660318"/>
            <a:ext cx="2335905" cy="2931"/>
          </a:xfrm>
          <a:prstGeom prst="straightConnector1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5811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28EE7-E78B-9209-F254-BEBBD6D7C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black logo&#10;&#10;AI-generated content may be incorrect.">
            <a:extLst>
              <a:ext uri="{FF2B5EF4-FFF2-40B4-BE49-F238E27FC236}">
                <a16:creationId xmlns:a16="http://schemas.microsoft.com/office/drawing/2014/main" id="{F4BC4162-276F-7A97-7766-3B586E6A63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986" y="1492248"/>
            <a:ext cx="3934028" cy="3460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055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48329-0404-E053-4AAF-578BBBFA2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7C88A82-A434-1911-6EDA-77B2067704EA}"/>
              </a:ext>
            </a:extLst>
          </p:cNvPr>
          <p:cNvSpPr/>
          <p:nvPr/>
        </p:nvSpPr>
        <p:spPr>
          <a:xfrm>
            <a:off x="-847" y="-1270"/>
            <a:ext cx="12196070" cy="69532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F819966D-1092-907F-47FF-52CAB4B37AD8}"/>
              </a:ext>
            </a:extLst>
          </p:cNvPr>
          <p:cNvSpPr txBox="1"/>
          <p:nvPr/>
        </p:nvSpPr>
        <p:spPr>
          <a:xfrm>
            <a:off x="794474" y="744491"/>
            <a:ext cx="4255265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 con 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transparencia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*(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dejar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el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color negro y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encima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la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)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073C3417-0A39-BA59-A1C2-0D4136ACFF63}"/>
              </a:ext>
            </a:extLst>
          </p:cNvPr>
          <p:cNvSpPr/>
          <p:nvPr/>
        </p:nvSpPr>
        <p:spPr>
          <a:xfrm>
            <a:off x="2815980" y="1668906"/>
            <a:ext cx="6559795" cy="361412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12" name="TextBox 4">
            <a:extLst>
              <a:ext uri="{FF2B5EF4-FFF2-40B4-BE49-F238E27FC236}">
                <a16:creationId xmlns:a16="http://schemas.microsoft.com/office/drawing/2014/main" id="{549E29C9-CA9D-9123-4A7E-934D276CB92F}"/>
              </a:ext>
            </a:extLst>
          </p:cNvPr>
          <p:cNvSpPr txBox="1"/>
          <p:nvPr/>
        </p:nvSpPr>
        <p:spPr>
          <a:xfrm>
            <a:off x="4082752" y="1949610"/>
            <a:ext cx="4029802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>
                <a:solidFill>
                  <a:srgbClr val="0B2232"/>
                </a:solidFill>
                <a:latin typeface="Selawik"/>
                <a:ea typeface="ADLaM Display"/>
                <a:cs typeface="Mangal Pro"/>
              </a:rPr>
              <a:t>Tema</a:t>
            </a:r>
            <a:r>
              <a:rPr lang="en-US" sz="4000">
                <a:solidFill>
                  <a:srgbClr val="0B2232"/>
                </a:solidFill>
                <a:latin typeface="Selawik"/>
                <a:ea typeface="ADLaM Display"/>
                <a:cs typeface="Mangal Pro"/>
              </a:rPr>
              <a:t> </a:t>
            </a:r>
            <a:r>
              <a:rPr lang="en-US" sz="4000" err="1">
                <a:solidFill>
                  <a:srgbClr val="5461AA"/>
                </a:solidFill>
                <a:latin typeface="Selawik"/>
                <a:ea typeface="ADLaM Display"/>
                <a:cs typeface="Mangal Pro"/>
              </a:rPr>
              <a:t>Tema</a:t>
            </a:r>
          </a:p>
        </p:txBody>
      </p:sp>
      <p:sp>
        <p:nvSpPr>
          <p:cNvPr id="14" name="TextBox 4">
            <a:extLst>
              <a:ext uri="{FF2B5EF4-FFF2-40B4-BE49-F238E27FC236}">
                <a16:creationId xmlns:a16="http://schemas.microsoft.com/office/drawing/2014/main" id="{DC632240-9395-1A24-C8B8-B796DD92FA3E}"/>
              </a:ext>
            </a:extLst>
          </p:cNvPr>
          <p:cNvSpPr txBox="1"/>
          <p:nvPr/>
        </p:nvSpPr>
        <p:spPr>
          <a:xfrm>
            <a:off x="3272942" y="2872686"/>
            <a:ext cx="5658270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000000"/>
                </a:solidFill>
                <a:latin typeface="Selawik"/>
                <a:ea typeface="ADLaM Display"/>
                <a:cs typeface="Mangal Pro"/>
              </a:rPr>
              <a:t>Descripción</a:t>
            </a:r>
            <a:r>
              <a:rPr lang="en-US">
                <a:solidFill>
                  <a:srgbClr val="000000"/>
                </a:solidFill>
                <a:latin typeface="Selawik"/>
                <a:ea typeface="ADLaM Display"/>
                <a:cs typeface="Mangal Pro"/>
              </a:rPr>
              <a:t> del </a:t>
            </a:r>
            <a:r>
              <a:rPr lang="en-US" err="1">
                <a:solidFill>
                  <a:srgbClr val="000000"/>
                </a:solidFill>
                <a:latin typeface="Selawik"/>
                <a:ea typeface="ADLaM Display"/>
                <a:cs typeface="Mangal Pro"/>
              </a:rPr>
              <a:t>proyecto</a:t>
            </a:r>
            <a:r>
              <a:rPr lang="en-US">
                <a:solidFill>
                  <a:srgbClr val="000000"/>
                </a:solidFill>
                <a:latin typeface="Selawik"/>
                <a:ea typeface="ADLaM Display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9135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2CD06-BD3E-56CD-93D4-9F8EB888C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947ED48A-81E6-E9FC-6DB1-0E262EE14787}"/>
              </a:ext>
            </a:extLst>
          </p:cNvPr>
          <p:cNvSpPr/>
          <p:nvPr/>
        </p:nvSpPr>
        <p:spPr>
          <a:xfrm>
            <a:off x="461595" y="447751"/>
            <a:ext cx="5045565" cy="5968515"/>
          </a:xfrm>
          <a:prstGeom prst="roundRect">
            <a:avLst/>
          </a:prstGeom>
          <a:solidFill>
            <a:srgbClr val="3FC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C1055FF5-6857-736F-9313-99C025DFFF39}"/>
              </a:ext>
            </a:extLst>
          </p:cNvPr>
          <p:cNvSpPr txBox="1"/>
          <p:nvPr/>
        </p:nvSpPr>
        <p:spPr>
          <a:xfrm>
            <a:off x="2471865" y="3243914"/>
            <a:ext cx="103742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Foto.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BD986673-810E-3526-79F0-9EE8DB5DC14D}"/>
              </a:ext>
            </a:extLst>
          </p:cNvPr>
          <p:cNvSpPr txBox="1"/>
          <p:nvPr/>
        </p:nvSpPr>
        <p:spPr>
          <a:xfrm>
            <a:off x="6466445" y="1011766"/>
            <a:ext cx="4098188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err="1">
                <a:solidFill>
                  <a:srgbClr val="0B2232"/>
                </a:solidFill>
                <a:latin typeface="Selawik"/>
                <a:ea typeface="ADLaM Display"/>
                <a:cs typeface="Mangal Pro"/>
              </a:rPr>
              <a:t>Título</a:t>
            </a:r>
            <a:r>
              <a:rPr lang="en-US" sz="4000">
                <a:solidFill>
                  <a:srgbClr val="0B2232"/>
                </a:solidFill>
                <a:latin typeface="Selawik"/>
                <a:ea typeface="ADLaM Display"/>
                <a:cs typeface="Mangal Pro"/>
              </a:rPr>
              <a:t> </a:t>
            </a:r>
            <a:r>
              <a:rPr lang="en-US" sz="4000">
                <a:solidFill>
                  <a:srgbClr val="5461AA"/>
                </a:solidFill>
                <a:latin typeface="Selawik"/>
                <a:ea typeface="ADLaM Display"/>
                <a:cs typeface="Mangal Pro"/>
              </a:rPr>
              <a:t>Título</a:t>
            </a:r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98FF77FA-1777-AE32-FD7B-35B651289032}"/>
              </a:ext>
            </a:extLst>
          </p:cNvPr>
          <p:cNvSpPr txBox="1"/>
          <p:nvPr/>
        </p:nvSpPr>
        <p:spPr>
          <a:xfrm>
            <a:off x="6467480" y="2003225"/>
            <a:ext cx="4798578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00"/>
                </a:solidFill>
                <a:latin typeface="Selawik"/>
                <a:ea typeface="ADLaM Display"/>
                <a:cs typeface="Mangal Pro"/>
              </a:rPr>
              <a:t>Texto</a:t>
            </a:r>
            <a:r>
              <a:rPr lang="en-US" dirty="0">
                <a:solidFill>
                  <a:srgbClr val="000000"/>
                </a:solidFill>
                <a:latin typeface="Selawik"/>
                <a:ea typeface="ADLaM Display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4197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3684A-9073-D05D-3F49-B84699324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DEDBE6CD-6F8F-34ED-2842-997534697C9B}"/>
              </a:ext>
            </a:extLst>
          </p:cNvPr>
          <p:cNvSpPr/>
          <p:nvPr/>
        </p:nvSpPr>
        <p:spPr>
          <a:xfrm>
            <a:off x="315057" y="477059"/>
            <a:ext cx="11532333" cy="2725945"/>
          </a:xfrm>
          <a:prstGeom prst="roundRect">
            <a:avLst/>
          </a:prstGeom>
          <a:solidFill>
            <a:srgbClr val="3FC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CE22E406-0474-D981-8447-E65A96EABFF2}"/>
              </a:ext>
            </a:extLst>
          </p:cNvPr>
          <p:cNvSpPr txBox="1"/>
          <p:nvPr/>
        </p:nvSpPr>
        <p:spPr>
          <a:xfrm>
            <a:off x="5578480" y="1657228"/>
            <a:ext cx="103742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02D56B8-1C76-31F2-60B4-EFCFCDA82BF9}"/>
              </a:ext>
            </a:extLst>
          </p:cNvPr>
          <p:cNvSpPr/>
          <p:nvPr/>
        </p:nvSpPr>
        <p:spPr>
          <a:xfrm>
            <a:off x="315057" y="3534828"/>
            <a:ext cx="3668103" cy="2813054"/>
          </a:xfrm>
          <a:prstGeom prst="roundRect">
            <a:avLst/>
          </a:prstGeom>
          <a:solidFill>
            <a:srgbClr val="5461A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F44B228D-6B04-BE1C-EEB8-9E09441F8C65}"/>
              </a:ext>
            </a:extLst>
          </p:cNvPr>
          <p:cNvSpPr/>
          <p:nvPr/>
        </p:nvSpPr>
        <p:spPr>
          <a:xfrm>
            <a:off x="8179287" y="3534828"/>
            <a:ext cx="3668103" cy="2813054"/>
          </a:xfrm>
          <a:prstGeom prst="roundRect">
            <a:avLst/>
          </a:prstGeom>
          <a:solidFill>
            <a:srgbClr val="3FC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D241CD4-7493-3F1F-87DC-13ECEE8FA009}"/>
              </a:ext>
            </a:extLst>
          </p:cNvPr>
          <p:cNvSpPr/>
          <p:nvPr/>
        </p:nvSpPr>
        <p:spPr>
          <a:xfrm>
            <a:off x="4252056" y="3534827"/>
            <a:ext cx="3668103" cy="2813054"/>
          </a:xfrm>
          <a:prstGeom prst="roundRect">
            <a:avLst/>
          </a:prstGeom>
          <a:solidFill>
            <a:srgbClr val="5182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7BF7720B-7CA2-9F84-72AF-3586B053CB26}"/>
              </a:ext>
            </a:extLst>
          </p:cNvPr>
          <p:cNvSpPr txBox="1"/>
          <p:nvPr/>
        </p:nvSpPr>
        <p:spPr>
          <a:xfrm>
            <a:off x="565830" y="3825304"/>
            <a:ext cx="2769573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Subtítulo</a:t>
            </a:r>
          </a:p>
        </p:txBody>
      </p:sp>
      <p:sp>
        <p:nvSpPr>
          <p:cNvPr id="12" name="TextBox 4">
            <a:extLst>
              <a:ext uri="{FF2B5EF4-FFF2-40B4-BE49-F238E27FC236}">
                <a16:creationId xmlns:a16="http://schemas.microsoft.com/office/drawing/2014/main" id="{5DD9A4D5-7215-00D5-05DB-2AC5F70EBB19}"/>
              </a:ext>
            </a:extLst>
          </p:cNvPr>
          <p:cNvSpPr txBox="1"/>
          <p:nvPr/>
        </p:nvSpPr>
        <p:spPr>
          <a:xfrm>
            <a:off x="566865" y="4425995"/>
            <a:ext cx="3167117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.</a:t>
            </a:r>
          </a:p>
        </p:txBody>
      </p:sp>
      <p:sp>
        <p:nvSpPr>
          <p:cNvPr id="17" name="TextBox 4">
            <a:extLst>
              <a:ext uri="{FF2B5EF4-FFF2-40B4-BE49-F238E27FC236}">
                <a16:creationId xmlns:a16="http://schemas.microsoft.com/office/drawing/2014/main" id="{144608E5-EDF3-C515-A048-48C1CC3C98F9}"/>
              </a:ext>
            </a:extLst>
          </p:cNvPr>
          <p:cNvSpPr txBox="1"/>
          <p:nvPr/>
        </p:nvSpPr>
        <p:spPr>
          <a:xfrm>
            <a:off x="4493060" y="3825304"/>
            <a:ext cx="2769573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Subtítulo</a:t>
            </a:r>
          </a:p>
        </p:txBody>
      </p:sp>
      <p:sp>
        <p:nvSpPr>
          <p:cNvPr id="18" name="TextBox 4">
            <a:extLst>
              <a:ext uri="{FF2B5EF4-FFF2-40B4-BE49-F238E27FC236}">
                <a16:creationId xmlns:a16="http://schemas.microsoft.com/office/drawing/2014/main" id="{43E77BEC-2F39-ED75-ABF1-070FCBB45B54}"/>
              </a:ext>
            </a:extLst>
          </p:cNvPr>
          <p:cNvSpPr txBox="1"/>
          <p:nvPr/>
        </p:nvSpPr>
        <p:spPr>
          <a:xfrm>
            <a:off x="4494095" y="4425995"/>
            <a:ext cx="3167117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.</a:t>
            </a:r>
          </a:p>
        </p:txBody>
      </p:sp>
      <p:sp>
        <p:nvSpPr>
          <p:cNvPr id="20" name="TextBox 4">
            <a:extLst>
              <a:ext uri="{FF2B5EF4-FFF2-40B4-BE49-F238E27FC236}">
                <a16:creationId xmlns:a16="http://schemas.microsoft.com/office/drawing/2014/main" id="{BE01E2A7-BDAF-0610-1B0E-D1728892D5D9}"/>
              </a:ext>
            </a:extLst>
          </p:cNvPr>
          <p:cNvSpPr txBox="1"/>
          <p:nvPr/>
        </p:nvSpPr>
        <p:spPr>
          <a:xfrm>
            <a:off x="8430060" y="3825303"/>
            <a:ext cx="2769573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Subtítulo</a:t>
            </a:r>
          </a:p>
        </p:txBody>
      </p:sp>
      <p:sp>
        <p:nvSpPr>
          <p:cNvPr id="21" name="TextBox 4">
            <a:extLst>
              <a:ext uri="{FF2B5EF4-FFF2-40B4-BE49-F238E27FC236}">
                <a16:creationId xmlns:a16="http://schemas.microsoft.com/office/drawing/2014/main" id="{F5930C92-ABCF-4D0F-03B6-AE4CDF56BBB0}"/>
              </a:ext>
            </a:extLst>
          </p:cNvPr>
          <p:cNvSpPr txBox="1"/>
          <p:nvPr/>
        </p:nvSpPr>
        <p:spPr>
          <a:xfrm>
            <a:off x="8431095" y="4425994"/>
            <a:ext cx="3167117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5073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8DE162F-56B6-7F21-DACA-35CD1FB02EAF}"/>
              </a:ext>
            </a:extLst>
          </p:cNvPr>
          <p:cNvSpPr/>
          <p:nvPr/>
        </p:nvSpPr>
        <p:spPr>
          <a:xfrm>
            <a:off x="-1927" y="-88521"/>
            <a:ext cx="12190900" cy="6949409"/>
          </a:xfrm>
          <a:prstGeom prst="rect">
            <a:avLst/>
          </a:prstGeom>
          <a:solidFill>
            <a:srgbClr val="3FC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2E218BA-0834-900A-393D-5EC35EB6AA06}"/>
              </a:ext>
            </a:extLst>
          </p:cNvPr>
          <p:cNvCxnSpPr>
            <a:cxnSpLocks/>
          </p:cNvCxnSpPr>
          <p:nvPr/>
        </p:nvCxnSpPr>
        <p:spPr>
          <a:xfrm flipH="1" flipV="1">
            <a:off x="4032818" y="1305088"/>
            <a:ext cx="8712" cy="4242775"/>
          </a:xfrm>
          <a:prstGeom prst="straightConnector1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3725727-8C5D-7E12-142D-ED5ECF2D4D28}"/>
              </a:ext>
            </a:extLst>
          </p:cNvPr>
          <p:cNvGrpSpPr/>
          <p:nvPr/>
        </p:nvGrpSpPr>
        <p:grpSpPr>
          <a:xfrm>
            <a:off x="321598" y="2052190"/>
            <a:ext cx="3336188" cy="1414521"/>
            <a:chOff x="321598" y="2052190"/>
            <a:chExt cx="3336188" cy="1414521"/>
          </a:xfrm>
        </p:grpSpPr>
        <p:sp>
          <p:nvSpPr>
            <p:cNvPr id="16" name="TextBox 4">
              <a:extLst>
                <a:ext uri="{FF2B5EF4-FFF2-40B4-BE49-F238E27FC236}">
                  <a16:creationId xmlns:a16="http://schemas.microsoft.com/office/drawing/2014/main" id="{E073C7CC-B791-0A4E-D3BB-F5AB30DF96E2}"/>
                </a:ext>
              </a:extLst>
            </p:cNvPr>
            <p:cNvSpPr txBox="1"/>
            <p:nvPr/>
          </p:nvSpPr>
          <p:spPr>
            <a:xfrm>
              <a:off x="410557" y="3097379"/>
              <a:ext cx="3147578" cy="369332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err="1">
                  <a:solidFill>
                    <a:srgbClr val="FFFFFF"/>
                  </a:solidFill>
                  <a:latin typeface="Selawik"/>
                  <a:ea typeface="ADLaM Display"/>
                  <a:cs typeface="Mangal Pro"/>
                </a:rPr>
                <a:t>Texto</a:t>
              </a:r>
              <a:r>
                <a:rPr lang="en-US" dirty="0">
                  <a:solidFill>
                    <a:srgbClr val="FFFFFF"/>
                  </a:solidFill>
                  <a:latin typeface="Selawik"/>
                  <a:ea typeface="ADLaM Display"/>
                  <a:cs typeface="Mangal Pro"/>
                </a:rPr>
                <a:t>.</a:t>
              </a:r>
            </a:p>
          </p:txBody>
        </p:sp>
        <p:sp>
          <p:nvSpPr>
            <p:cNvPr id="14" name="TextBox 4">
              <a:extLst>
                <a:ext uri="{FF2B5EF4-FFF2-40B4-BE49-F238E27FC236}">
                  <a16:creationId xmlns:a16="http://schemas.microsoft.com/office/drawing/2014/main" id="{6AA0D7C1-3E3F-CA1D-C7BB-2D34BB62DBD9}"/>
                </a:ext>
              </a:extLst>
            </p:cNvPr>
            <p:cNvSpPr txBox="1"/>
            <p:nvPr/>
          </p:nvSpPr>
          <p:spPr>
            <a:xfrm>
              <a:off x="321598" y="2052190"/>
              <a:ext cx="3336188" cy="727424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4000" b="1" err="1">
                  <a:solidFill>
                    <a:srgbClr val="FFFFFF"/>
                  </a:solidFill>
                  <a:latin typeface="Selawik"/>
                  <a:ea typeface="ADLaM Display"/>
                  <a:cs typeface="Mangal Pro"/>
                </a:rPr>
                <a:t>Título</a:t>
              </a:r>
              <a:r>
                <a:rPr lang="en-US" sz="4000">
                  <a:solidFill>
                    <a:srgbClr val="FFFFFF"/>
                  </a:solidFill>
                  <a:latin typeface="Selawik"/>
                  <a:ea typeface="ADLaM Display"/>
                  <a:cs typeface="Mangal Pro"/>
                </a:rPr>
                <a:t> Título</a:t>
              </a: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C3C1B2A3-AB2D-3D2B-3705-25ECB37860F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02344" y="2824201"/>
              <a:ext cx="968211" cy="2928"/>
            </a:xfrm>
            <a:prstGeom prst="straightConnector1">
              <a:avLst/>
            </a:prstGeom>
            <a:ln w="57150"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1A085F5-FE3F-62B0-6609-2FF240B620F4}"/>
              </a:ext>
            </a:extLst>
          </p:cNvPr>
          <p:cNvCxnSpPr>
            <a:cxnSpLocks/>
          </p:cNvCxnSpPr>
          <p:nvPr/>
        </p:nvCxnSpPr>
        <p:spPr>
          <a:xfrm flipH="1" flipV="1">
            <a:off x="8128568" y="1347420"/>
            <a:ext cx="8712" cy="4242775"/>
          </a:xfrm>
          <a:prstGeom prst="straightConnector1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0DF8CFC-E572-BED9-AA7D-CCC345AD5587}"/>
              </a:ext>
            </a:extLst>
          </p:cNvPr>
          <p:cNvGrpSpPr/>
          <p:nvPr/>
        </p:nvGrpSpPr>
        <p:grpSpPr>
          <a:xfrm>
            <a:off x="4427931" y="2052190"/>
            <a:ext cx="3336188" cy="1414521"/>
            <a:chOff x="321598" y="2052190"/>
            <a:chExt cx="3336188" cy="1414521"/>
          </a:xfrm>
        </p:grpSpPr>
        <p:sp>
          <p:nvSpPr>
            <p:cNvPr id="31" name="TextBox 4">
              <a:extLst>
                <a:ext uri="{FF2B5EF4-FFF2-40B4-BE49-F238E27FC236}">
                  <a16:creationId xmlns:a16="http://schemas.microsoft.com/office/drawing/2014/main" id="{4DF9E439-EAAB-DF57-F2CF-109715E9CD5D}"/>
                </a:ext>
              </a:extLst>
            </p:cNvPr>
            <p:cNvSpPr txBox="1"/>
            <p:nvPr/>
          </p:nvSpPr>
          <p:spPr>
            <a:xfrm>
              <a:off x="410557" y="3097379"/>
              <a:ext cx="3147578" cy="369332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err="1">
                  <a:solidFill>
                    <a:srgbClr val="FFFFFF"/>
                  </a:solidFill>
                  <a:latin typeface="Selawik"/>
                  <a:ea typeface="ADLaM Display"/>
                  <a:cs typeface="Mangal Pro"/>
                </a:rPr>
                <a:t>Texto</a:t>
              </a:r>
              <a:r>
                <a:rPr lang="en-US" dirty="0">
                  <a:solidFill>
                    <a:srgbClr val="FFFFFF"/>
                  </a:solidFill>
                  <a:latin typeface="Selawik"/>
                  <a:ea typeface="ADLaM Display"/>
                  <a:cs typeface="Mangal Pro"/>
                </a:rPr>
                <a:t>.</a:t>
              </a:r>
            </a:p>
          </p:txBody>
        </p:sp>
        <p:sp>
          <p:nvSpPr>
            <p:cNvPr id="32" name="TextBox 4">
              <a:extLst>
                <a:ext uri="{FF2B5EF4-FFF2-40B4-BE49-F238E27FC236}">
                  <a16:creationId xmlns:a16="http://schemas.microsoft.com/office/drawing/2014/main" id="{CCC3C063-443C-A610-5D79-1FF3E91FB348}"/>
                </a:ext>
              </a:extLst>
            </p:cNvPr>
            <p:cNvSpPr txBox="1"/>
            <p:nvPr/>
          </p:nvSpPr>
          <p:spPr>
            <a:xfrm>
              <a:off x="321598" y="2052190"/>
              <a:ext cx="3336188" cy="727424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4000" b="1" err="1">
                  <a:solidFill>
                    <a:srgbClr val="FFFFFF"/>
                  </a:solidFill>
                  <a:latin typeface="Selawik"/>
                  <a:ea typeface="ADLaM Display"/>
                  <a:cs typeface="Mangal Pro"/>
                </a:rPr>
                <a:t>Título</a:t>
              </a:r>
              <a:r>
                <a:rPr lang="en-US" sz="4000">
                  <a:solidFill>
                    <a:srgbClr val="FFFFFF"/>
                  </a:solidFill>
                  <a:latin typeface="Selawik"/>
                  <a:ea typeface="ADLaM Display"/>
                  <a:cs typeface="Mangal Pro"/>
                </a:rPr>
                <a:t> Título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CDA13E0E-6428-0456-F2F7-B8580959E3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02344" y="2824201"/>
              <a:ext cx="968211" cy="2928"/>
            </a:xfrm>
            <a:prstGeom prst="straightConnector1">
              <a:avLst/>
            </a:prstGeom>
            <a:ln w="57150"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6005D39-D8A6-832A-A9CF-1991CE18E77B}"/>
              </a:ext>
            </a:extLst>
          </p:cNvPr>
          <p:cNvGrpSpPr/>
          <p:nvPr/>
        </p:nvGrpSpPr>
        <p:grpSpPr>
          <a:xfrm>
            <a:off x="8513097" y="2009857"/>
            <a:ext cx="3336188" cy="1414521"/>
            <a:chOff x="321598" y="2052190"/>
            <a:chExt cx="3336188" cy="1414521"/>
          </a:xfrm>
        </p:grpSpPr>
        <p:sp>
          <p:nvSpPr>
            <p:cNvPr id="35" name="TextBox 4">
              <a:extLst>
                <a:ext uri="{FF2B5EF4-FFF2-40B4-BE49-F238E27FC236}">
                  <a16:creationId xmlns:a16="http://schemas.microsoft.com/office/drawing/2014/main" id="{430E9031-48AA-CF41-2BC9-D998A5F1BF8C}"/>
                </a:ext>
              </a:extLst>
            </p:cNvPr>
            <p:cNvSpPr txBox="1"/>
            <p:nvPr/>
          </p:nvSpPr>
          <p:spPr>
            <a:xfrm>
              <a:off x="410557" y="3097379"/>
              <a:ext cx="3147578" cy="369332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err="1">
                  <a:solidFill>
                    <a:srgbClr val="FFFFFF"/>
                  </a:solidFill>
                  <a:latin typeface="Selawik"/>
                  <a:ea typeface="ADLaM Display"/>
                  <a:cs typeface="Mangal Pro"/>
                </a:rPr>
                <a:t>Texto</a:t>
              </a:r>
              <a:r>
                <a:rPr lang="en-US" dirty="0">
                  <a:solidFill>
                    <a:srgbClr val="FFFFFF"/>
                  </a:solidFill>
                  <a:latin typeface="Selawik"/>
                  <a:ea typeface="ADLaM Display"/>
                  <a:cs typeface="Mangal Pro"/>
                </a:rPr>
                <a:t>.</a:t>
              </a:r>
            </a:p>
          </p:txBody>
        </p:sp>
        <p:sp>
          <p:nvSpPr>
            <p:cNvPr id="36" name="TextBox 4">
              <a:extLst>
                <a:ext uri="{FF2B5EF4-FFF2-40B4-BE49-F238E27FC236}">
                  <a16:creationId xmlns:a16="http://schemas.microsoft.com/office/drawing/2014/main" id="{C6DA8599-D01A-D12F-409E-4FA1D6D75B01}"/>
                </a:ext>
              </a:extLst>
            </p:cNvPr>
            <p:cNvSpPr txBox="1"/>
            <p:nvPr/>
          </p:nvSpPr>
          <p:spPr>
            <a:xfrm>
              <a:off x="321598" y="2052190"/>
              <a:ext cx="3336188" cy="727424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4000" b="1" err="1">
                  <a:solidFill>
                    <a:srgbClr val="FFFFFF"/>
                  </a:solidFill>
                  <a:latin typeface="Selawik"/>
                  <a:ea typeface="ADLaM Display"/>
                  <a:cs typeface="Mangal Pro"/>
                </a:rPr>
                <a:t>Título</a:t>
              </a:r>
              <a:r>
                <a:rPr lang="en-US" sz="4000">
                  <a:solidFill>
                    <a:srgbClr val="FFFFFF"/>
                  </a:solidFill>
                  <a:latin typeface="Selawik"/>
                  <a:ea typeface="ADLaM Display"/>
                  <a:cs typeface="Mangal Pro"/>
                </a:rPr>
                <a:t> Título</a:t>
              </a:r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9405F0F8-0D04-B92A-22B2-D9DE886FAA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02344" y="2824201"/>
              <a:ext cx="968211" cy="2928"/>
            </a:xfrm>
            <a:prstGeom prst="straightConnector1">
              <a:avLst/>
            </a:prstGeom>
            <a:ln w="57150"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9" name="TextBox 4">
            <a:extLst>
              <a:ext uri="{FF2B5EF4-FFF2-40B4-BE49-F238E27FC236}">
                <a16:creationId xmlns:a16="http://schemas.microsoft.com/office/drawing/2014/main" id="{66277CB6-93B3-07B7-45B0-F63D7F651492}"/>
              </a:ext>
            </a:extLst>
          </p:cNvPr>
          <p:cNvSpPr txBox="1"/>
          <p:nvPr/>
        </p:nvSpPr>
        <p:spPr>
          <a:xfrm>
            <a:off x="593391" y="437574"/>
            <a:ext cx="4255265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*</a:t>
            </a:r>
            <a:r>
              <a:rPr lang="en-US" sz="1400" dirty="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si</a:t>
            </a:r>
            <a:r>
              <a:rPr lang="en-US" sz="1400" dirty="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dirty="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el</a:t>
            </a:r>
            <a:r>
              <a:rPr lang="en-US" sz="1400" dirty="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dirty="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tamaño</a:t>
            </a:r>
            <a:r>
              <a:rPr lang="en-US" sz="1400" dirty="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del </a:t>
            </a:r>
            <a:r>
              <a:rPr lang="en-US" sz="1400" dirty="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texto</a:t>
            </a:r>
            <a:r>
              <a:rPr lang="en-US" sz="1400" dirty="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es </a:t>
            </a:r>
            <a:r>
              <a:rPr lang="en-US" sz="1400" dirty="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más</a:t>
            </a:r>
            <a:r>
              <a:rPr lang="en-US" sz="1400" dirty="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dirty="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corto</a:t>
            </a:r>
            <a:r>
              <a:rPr lang="en-US" sz="1400" dirty="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, </a:t>
            </a:r>
            <a:r>
              <a:rPr lang="en-US" sz="1400" dirty="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disminuir</a:t>
            </a:r>
            <a:r>
              <a:rPr lang="en-US" sz="1400" dirty="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dirty="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tamaño</a:t>
            </a:r>
            <a:r>
              <a:rPr lang="en-US" sz="1400" dirty="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de las </a:t>
            </a:r>
            <a:r>
              <a:rPr lang="en-US" sz="1400" dirty="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líneas</a:t>
            </a:r>
          </a:p>
        </p:txBody>
      </p:sp>
    </p:spTree>
    <p:extLst>
      <p:ext uri="{BB962C8B-B14F-4D97-AF65-F5344CB8AC3E}">
        <p14:creationId xmlns:p14="http://schemas.microsoft.com/office/powerpoint/2010/main" val="879665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0A2040ED-A406-E446-350F-39074776009A}"/>
              </a:ext>
            </a:extLst>
          </p:cNvPr>
          <p:cNvSpPr/>
          <p:nvPr/>
        </p:nvSpPr>
        <p:spPr>
          <a:xfrm>
            <a:off x="-4071" y="4691667"/>
            <a:ext cx="12284565" cy="2169099"/>
          </a:xfrm>
          <a:prstGeom prst="rect">
            <a:avLst/>
          </a:prstGeom>
          <a:solidFill>
            <a:srgbClr val="5461A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5BB0AA-1A10-9CCA-DB17-3B2D4EBCAE21}"/>
              </a:ext>
            </a:extLst>
          </p:cNvPr>
          <p:cNvSpPr txBox="1"/>
          <p:nvPr/>
        </p:nvSpPr>
        <p:spPr>
          <a:xfrm>
            <a:off x="476278" y="482599"/>
            <a:ext cx="4098188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err="1">
                <a:solidFill>
                  <a:srgbClr val="0B2232"/>
                </a:solidFill>
                <a:latin typeface="Selawik"/>
                <a:ea typeface="ADLaM Display"/>
                <a:cs typeface="Mangal Pro"/>
              </a:rPr>
              <a:t>Título</a:t>
            </a:r>
            <a:r>
              <a:rPr lang="en-US" sz="4000">
                <a:solidFill>
                  <a:srgbClr val="0B2232"/>
                </a:solidFill>
                <a:latin typeface="Selawik"/>
                <a:ea typeface="ADLaM Display"/>
                <a:cs typeface="Mangal Pro"/>
              </a:rPr>
              <a:t> </a:t>
            </a:r>
            <a:r>
              <a:rPr lang="en-US" sz="4000">
                <a:solidFill>
                  <a:srgbClr val="5461AA"/>
                </a:solidFill>
                <a:latin typeface="Selawik"/>
                <a:ea typeface="ADLaM Display"/>
                <a:cs typeface="Mangal Pro"/>
              </a:rPr>
              <a:t>Título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2F17471C-17D8-A345-349B-2E3EBCB90FB4}"/>
              </a:ext>
            </a:extLst>
          </p:cNvPr>
          <p:cNvSpPr txBox="1"/>
          <p:nvPr/>
        </p:nvSpPr>
        <p:spPr>
          <a:xfrm>
            <a:off x="477313" y="1505808"/>
            <a:ext cx="11095661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00"/>
                </a:solidFill>
                <a:latin typeface="Selawik"/>
                <a:ea typeface="ADLaM Display"/>
                <a:cs typeface="Mangal Pro"/>
              </a:rPr>
              <a:t>Texto</a:t>
            </a:r>
            <a:r>
              <a:rPr lang="en-US" dirty="0">
                <a:solidFill>
                  <a:srgbClr val="000000"/>
                </a:solidFill>
                <a:latin typeface="Selawik"/>
                <a:ea typeface="ADLaM Display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9919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05D689-F826-EEC1-CF6E-2233AA9A0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5F06FB53-94EE-DAB9-AAF9-920E5DFEAA9B}"/>
              </a:ext>
            </a:extLst>
          </p:cNvPr>
          <p:cNvSpPr/>
          <p:nvPr/>
        </p:nvSpPr>
        <p:spPr>
          <a:xfrm>
            <a:off x="556845" y="701750"/>
            <a:ext cx="6199150" cy="5449932"/>
          </a:xfrm>
          <a:prstGeom prst="roundRect">
            <a:avLst/>
          </a:prstGeom>
          <a:solidFill>
            <a:srgbClr val="3FC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ED4EDCAD-C4B1-270E-152C-239AE0729A5A}"/>
              </a:ext>
            </a:extLst>
          </p:cNvPr>
          <p:cNvSpPr/>
          <p:nvPr/>
        </p:nvSpPr>
        <p:spPr>
          <a:xfrm>
            <a:off x="7182012" y="701750"/>
            <a:ext cx="4601065" cy="5449932"/>
          </a:xfrm>
          <a:prstGeom prst="roundRect">
            <a:avLst/>
          </a:prstGeom>
          <a:solidFill>
            <a:srgbClr val="5461A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7506811E-6EDA-4CD6-1F37-FB690D12784C}"/>
              </a:ext>
            </a:extLst>
          </p:cNvPr>
          <p:cNvSpPr txBox="1"/>
          <p:nvPr/>
        </p:nvSpPr>
        <p:spPr>
          <a:xfrm>
            <a:off x="3096282" y="3243914"/>
            <a:ext cx="129142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Foto.</a:t>
            </a:r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2CEE90FD-EF19-BE06-8D4C-0285A696ED79}"/>
              </a:ext>
            </a:extLst>
          </p:cNvPr>
          <p:cNvSpPr txBox="1"/>
          <p:nvPr/>
        </p:nvSpPr>
        <p:spPr>
          <a:xfrm>
            <a:off x="7667246" y="1295888"/>
            <a:ext cx="2769573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err="1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Título</a:t>
            </a:r>
            <a:r>
              <a:rPr lang="en-US" sz="2800" dirty="0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 </a:t>
            </a:r>
            <a:r>
              <a:rPr lang="en-US" sz="2800" dirty="0" err="1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Título</a:t>
            </a:r>
            <a:endParaRPr lang="en-US" sz="2800">
              <a:solidFill>
                <a:srgbClr val="FFFFFF"/>
              </a:solidFill>
              <a:latin typeface="Selawik"/>
              <a:ea typeface="ADLaM Display"/>
              <a:cs typeface="Mangal Pro"/>
            </a:endParaRPr>
          </a:p>
        </p:txBody>
      </p:sp>
      <p:sp>
        <p:nvSpPr>
          <p:cNvPr id="18" name="TextBox 4">
            <a:extLst>
              <a:ext uri="{FF2B5EF4-FFF2-40B4-BE49-F238E27FC236}">
                <a16:creationId xmlns:a16="http://schemas.microsoft.com/office/drawing/2014/main" id="{70F7977E-5E53-D3C9-24BA-B06A5E6D2AF4}"/>
              </a:ext>
            </a:extLst>
          </p:cNvPr>
          <p:cNvSpPr txBox="1"/>
          <p:nvPr/>
        </p:nvSpPr>
        <p:spPr>
          <a:xfrm>
            <a:off x="7668281" y="1896579"/>
            <a:ext cx="3601033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8872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117D33DB-BB32-4BAB-B34E-B8F4F2AA9521}"/>
              </a:ext>
            </a:extLst>
          </p:cNvPr>
          <p:cNvSpPr/>
          <p:nvPr/>
        </p:nvSpPr>
        <p:spPr>
          <a:xfrm>
            <a:off x="6610512" y="331334"/>
            <a:ext cx="5045565" cy="2179682"/>
          </a:xfrm>
          <a:prstGeom prst="roundRect">
            <a:avLst/>
          </a:prstGeom>
          <a:solidFill>
            <a:srgbClr val="3FC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166D1086-1314-D9A7-027B-EF3AFC0DE6EF}"/>
              </a:ext>
            </a:extLst>
          </p:cNvPr>
          <p:cNvSpPr txBox="1"/>
          <p:nvPr/>
        </p:nvSpPr>
        <p:spPr>
          <a:xfrm>
            <a:off x="8610199" y="1243664"/>
            <a:ext cx="103742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930CDF-FE8E-1F0B-D730-2E8981827D5F}"/>
              </a:ext>
            </a:extLst>
          </p:cNvPr>
          <p:cNvSpPr txBox="1"/>
          <p:nvPr/>
        </p:nvSpPr>
        <p:spPr>
          <a:xfrm>
            <a:off x="476278" y="482599"/>
            <a:ext cx="4098188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err="1">
                <a:solidFill>
                  <a:srgbClr val="0B2232"/>
                </a:solidFill>
                <a:latin typeface="Selawik"/>
                <a:ea typeface="ADLaM Display"/>
                <a:cs typeface="Mangal Pro"/>
              </a:rPr>
              <a:t>Título</a:t>
            </a:r>
            <a:r>
              <a:rPr lang="en-US" sz="4000">
                <a:solidFill>
                  <a:srgbClr val="0B2232"/>
                </a:solidFill>
                <a:latin typeface="Selawik"/>
                <a:ea typeface="ADLaM Display"/>
                <a:cs typeface="Mangal Pro"/>
              </a:rPr>
              <a:t> </a:t>
            </a:r>
            <a:r>
              <a:rPr lang="en-US" sz="4000">
                <a:solidFill>
                  <a:srgbClr val="5461AA"/>
                </a:solidFill>
                <a:latin typeface="Selawik"/>
                <a:ea typeface="ADLaM Display"/>
                <a:cs typeface="Mangal Pro"/>
              </a:rPr>
              <a:t>Título</a:t>
            </a:r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id="{82D270BE-0630-385C-CA0A-F745729CD31B}"/>
              </a:ext>
            </a:extLst>
          </p:cNvPr>
          <p:cNvSpPr/>
          <p:nvPr/>
        </p:nvSpPr>
        <p:spPr>
          <a:xfrm>
            <a:off x="6610511" y="2987750"/>
            <a:ext cx="5045566" cy="3280348"/>
          </a:xfrm>
          <a:prstGeom prst="roundRect">
            <a:avLst/>
          </a:prstGeom>
          <a:solidFill>
            <a:srgbClr val="3FC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15" name="TextBox 4">
            <a:extLst>
              <a:ext uri="{FF2B5EF4-FFF2-40B4-BE49-F238E27FC236}">
                <a16:creationId xmlns:a16="http://schemas.microsoft.com/office/drawing/2014/main" id="{DB5C2569-C96F-ED79-2354-6896D30AF18A}"/>
              </a:ext>
            </a:extLst>
          </p:cNvPr>
          <p:cNvSpPr txBox="1"/>
          <p:nvPr/>
        </p:nvSpPr>
        <p:spPr>
          <a:xfrm>
            <a:off x="8610198" y="4450414"/>
            <a:ext cx="103742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Foto.</a:t>
            </a:r>
          </a:p>
        </p:txBody>
      </p:sp>
      <p:sp>
        <p:nvSpPr>
          <p:cNvPr id="17" name="TextBox 4">
            <a:extLst>
              <a:ext uri="{FF2B5EF4-FFF2-40B4-BE49-F238E27FC236}">
                <a16:creationId xmlns:a16="http://schemas.microsoft.com/office/drawing/2014/main" id="{DD92BC3D-3FCD-4D19-1942-A40684C056F7}"/>
              </a:ext>
            </a:extLst>
          </p:cNvPr>
          <p:cNvSpPr txBox="1"/>
          <p:nvPr/>
        </p:nvSpPr>
        <p:spPr>
          <a:xfrm>
            <a:off x="477313" y="1505808"/>
            <a:ext cx="5094911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00"/>
                </a:solidFill>
                <a:latin typeface="Selawik"/>
                <a:ea typeface="ADLaM Display"/>
                <a:cs typeface="Mangal Pro"/>
              </a:rPr>
              <a:t>Texto</a:t>
            </a:r>
            <a:r>
              <a:rPr lang="en-US" dirty="0">
                <a:solidFill>
                  <a:srgbClr val="000000"/>
                </a:solidFill>
                <a:latin typeface="Selawik"/>
                <a:ea typeface="ADLaM Display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6754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5D5951A0-4E01-106D-7B01-3BA0903DB668}"/>
              </a:ext>
            </a:extLst>
          </p:cNvPr>
          <p:cNvSpPr/>
          <p:nvPr/>
        </p:nvSpPr>
        <p:spPr>
          <a:xfrm>
            <a:off x="-4072" y="3251"/>
            <a:ext cx="4071898" cy="3428515"/>
          </a:xfrm>
          <a:prstGeom prst="rect">
            <a:avLst/>
          </a:prstGeom>
          <a:solidFill>
            <a:srgbClr val="3FC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2124CF99-9C3F-04C7-F9C9-8E7EE264BE1D}"/>
              </a:ext>
            </a:extLst>
          </p:cNvPr>
          <p:cNvSpPr txBox="1"/>
          <p:nvPr/>
        </p:nvSpPr>
        <p:spPr>
          <a:xfrm>
            <a:off x="1508781" y="1539997"/>
            <a:ext cx="103742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Foto.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60ECB007-1C0A-3991-E98C-6514AAFFAE10}"/>
              </a:ext>
            </a:extLst>
          </p:cNvPr>
          <p:cNvSpPr/>
          <p:nvPr/>
        </p:nvSpPr>
        <p:spPr>
          <a:xfrm>
            <a:off x="4059928" y="3251"/>
            <a:ext cx="4071898" cy="3428515"/>
          </a:xfrm>
          <a:prstGeom prst="rect">
            <a:avLst/>
          </a:prstGeom>
          <a:solidFill>
            <a:srgbClr val="0B22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21D1F466-73E3-1DBF-64CF-99C446B1BA67}"/>
              </a:ext>
            </a:extLst>
          </p:cNvPr>
          <p:cNvSpPr/>
          <p:nvPr/>
        </p:nvSpPr>
        <p:spPr>
          <a:xfrm>
            <a:off x="8123927" y="3250"/>
            <a:ext cx="4071898" cy="3428515"/>
          </a:xfrm>
          <a:prstGeom prst="rect">
            <a:avLst/>
          </a:prstGeom>
          <a:solidFill>
            <a:srgbClr val="3FC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20" name="TextBox 4">
            <a:extLst>
              <a:ext uri="{FF2B5EF4-FFF2-40B4-BE49-F238E27FC236}">
                <a16:creationId xmlns:a16="http://schemas.microsoft.com/office/drawing/2014/main" id="{C75751F3-CFE4-8309-20F5-5CFF7A274B85}"/>
              </a:ext>
            </a:extLst>
          </p:cNvPr>
          <p:cNvSpPr txBox="1"/>
          <p:nvPr/>
        </p:nvSpPr>
        <p:spPr>
          <a:xfrm>
            <a:off x="9636781" y="1539997"/>
            <a:ext cx="103742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Foto.</a:t>
            </a:r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F3473DDD-FB55-707C-BE7B-E026848AC016}"/>
              </a:ext>
            </a:extLst>
          </p:cNvPr>
          <p:cNvSpPr/>
          <p:nvPr/>
        </p:nvSpPr>
        <p:spPr>
          <a:xfrm>
            <a:off x="-4073" y="3432250"/>
            <a:ext cx="4071898" cy="3428515"/>
          </a:xfrm>
          <a:prstGeom prst="rect">
            <a:avLst/>
          </a:prstGeom>
          <a:solidFill>
            <a:srgbClr val="0B22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29" name="Rectangle 1">
            <a:extLst>
              <a:ext uri="{FF2B5EF4-FFF2-40B4-BE49-F238E27FC236}">
                <a16:creationId xmlns:a16="http://schemas.microsoft.com/office/drawing/2014/main" id="{3D958C0A-69B8-5406-BA51-A222BE557ECB}"/>
              </a:ext>
            </a:extLst>
          </p:cNvPr>
          <p:cNvSpPr/>
          <p:nvPr/>
        </p:nvSpPr>
        <p:spPr>
          <a:xfrm>
            <a:off x="4059927" y="3432250"/>
            <a:ext cx="4071898" cy="3428515"/>
          </a:xfrm>
          <a:prstGeom prst="rect">
            <a:avLst/>
          </a:prstGeom>
          <a:solidFill>
            <a:srgbClr val="3FC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30" name="Rectangle 1">
            <a:extLst>
              <a:ext uri="{FF2B5EF4-FFF2-40B4-BE49-F238E27FC236}">
                <a16:creationId xmlns:a16="http://schemas.microsoft.com/office/drawing/2014/main" id="{D8F4AB42-D237-C81C-4BC8-ADACEF499EC3}"/>
              </a:ext>
            </a:extLst>
          </p:cNvPr>
          <p:cNvSpPr/>
          <p:nvPr/>
        </p:nvSpPr>
        <p:spPr>
          <a:xfrm>
            <a:off x="8123926" y="3432249"/>
            <a:ext cx="4071898" cy="3428515"/>
          </a:xfrm>
          <a:prstGeom prst="rect">
            <a:avLst/>
          </a:prstGeom>
          <a:solidFill>
            <a:srgbClr val="0B22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5461AA"/>
              </a:solidFill>
            </a:endParaRPr>
          </a:p>
        </p:txBody>
      </p:sp>
      <p:sp>
        <p:nvSpPr>
          <p:cNvPr id="31" name="TextBox 4">
            <a:extLst>
              <a:ext uri="{FF2B5EF4-FFF2-40B4-BE49-F238E27FC236}">
                <a16:creationId xmlns:a16="http://schemas.microsoft.com/office/drawing/2014/main" id="{2FF5315D-972E-7CFC-7F2D-1F903658870D}"/>
              </a:ext>
            </a:extLst>
          </p:cNvPr>
          <p:cNvSpPr txBox="1"/>
          <p:nvPr/>
        </p:nvSpPr>
        <p:spPr>
          <a:xfrm>
            <a:off x="5572779" y="4968995"/>
            <a:ext cx="103742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Foto.</a:t>
            </a:r>
          </a:p>
        </p:txBody>
      </p:sp>
      <p:sp>
        <p:nvSpPr>
          <p:cNvPr id="35" name="TextBox 4">
            <a:extLst>
              <a:ext uri="{FF2B5EF4-FFF2-40B4-BE49-F238E27FC236}">
                <a16:creationId xmlns:a16="http://schemas.microsoft.com/office/drawing/2014/main" id="{E03B483B-D64E-3CAE-9DE0-B83346AE74DC}"/>
              </a:ext>
            </a:extLst>
          </p:cNvPr>
          <p:cNvSpPr txBox="1"/>
          <p:nvPr/>
        </p:nvSpPr>
        <p:spPr>
          <a:xfrm>
            <a:off x="417663" y="3909971"/>
            <a:ext cx="2769573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>
                <a:solidFill>
                  <a:srgbClr val="3FC0F0"/>
                </a:solidFill>
                <a:latin typeface="Selawik"/>
                <a:ea typeface="ADLaM Display"/>
                <a:cs typeface="Mangal Pro"/>
              </a:rPr>
              <a:t>Subtítulo</a:t>
            </a:r>
            <a:endParaRPr lang="en-US" sz="2800">
              <a:solidFill>
                <a:srgbClr val="3FC0F0"/>
              </a:solidFill>
              <a:latin typeface="Selawik"/>
              <a:ea typeface="ADLaM Display"/>
              <a:cs typeface="Mangal Pro"/>
            </a:endParaRPr>
          </a:p>
        </p:txBody>
      </p:sp>
      <p:sp>
        <p:nvSpPr>
          <p:cNvPr id="37" name="TextBox 4">
            <a:extLst>
              <a:ext uri="{FF2B5EF4-FFF2-40B4-BE49-F238E27FC236}">
                <a16:creationId xmlns:a16="http://schemas.microsoft.com/office/drawing/2014/main" id="{881D5065-B73D-940F-C36D-7966729F9C79}"/>
              </a:ext>
            </a:extLst>
          </p:cNvPr>
          <p:cNvSpPr txBox="1"/>
          <p:nvPr/>
        </p:nvSpPr>
        <p:spPr>
          <a:xfrm>
            <a:off x="418698" y="4510662"/>
            <a:ext cx="3167117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.</a:t>
            </a:r>
          </a:p>
        </p:txBody>
      </p:sp>
      <p:sp>
        <p:nvSpPr>
          <p:cNvPr id="39" name="TextBox 4">
            <a:extLst>
              <a:ext uri="{FF2B5EF4-FFF2-40B4-BE49-F238E27FC236}">
                <a16:creationId xmlns:a16="http://schemas.microsoft.com/office/drawing/2014/main" id="{AACCAC82-7848-06AA-AD3B-758F3C5D5846}"/>
              </a:ext>
            </a:extLst>
          </p:cNvPr>
          <p:cNvSpPr txBox="1"/>
          <p:nvPr/>
        </p:nvSpPr>
        <p:spPr>
          <a:xfrm>
            <a:off x="4471080" y="491554"/>
            <a:ext cx="2769573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>
                <a:solidFill>
                  <a:srgbClr val="3FC0F0"/>
                </a:solidFill>
                <a:latin typeface="Selawik"/>
                <a:ea typeface="ADLaM Display"/>
                <a:cs typeface="Mangal Pro"/>
              </a:rPr>
              <a:t>Subtítulo</a:t>
            </a:r>
            <a:endParaRPr lang="en-US" sz="2800">
              <a:solidFill>
                <a:srgbClr val="3FC0F0"/>
              </a:solidFill>
              <a:latin typeface="Selawik"/>
              <a:ea typeface="ADLaM Display"/>
              <a:cs typeface="Mangal Pro"/>
            </a:endParaRPr>
          </a:p>
        </p:txBody>
      </p:sp>
      <p:sp>
        <p:nvSpPr>
          <p:cNvPr id="40" name="TextBox 4">
            <a:extLst>
              <a:ext uri="{FF2B5EF4-FFF2-40B4-BE49-F238E27FC236}">
                <a16:creationId xmlns:a16="http://schemas.microsoft.com/office/drawing/2014/main" id="{53C6FA8F-3585-CE6B-D8AE-0C639A7FAD00}"/>
              </a:ext>
            </a:extLst>
          </p:cNvPr>
          <p:cNvSpPr txBox="1"/>
          <p:nvPr/>
        </p:nvSpPr>
        <p:spPr>
          <a:xfrm>
            <a:off x="4472115" y="1092245"/>
            <a:ext cx="3167117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.</a:t>
            </a:r>
          </a:p>
        </p:txBody>
      </p:sp>
      <p:sp>
        <p:nvSpPr>
          <p:cNvPr id="42" name="TextBox 4">
            <a:extLst>
              <a:ext uri="{FF2B5EF4-FFF2-40B4-BE49-F238E27FC236}">
                <a16:creationId xmlns:a16="http://schemas.microsoft.com/office/drawing/2014/main" id="{52B089E1-E8FE-9555-F9AF-85379BD5E10D}"/>
              </a:ext>
            </a:extLst>
          </p:cNvPr>
          <p:cNvSpPr txBox="1"/>
          <p:nvPr/>
        </p:nvSpPr>
        <p:spPr>
          <a:xfrm>
            <a:off x="8556246" y="3909971"/>
            <a:ext cx="2769573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>
                <a:solidFill>
                  <a:srgbClr val="3FC0F0"/>
                </a:solidFill>
                <a:latin typeface="Selawik"/>
                <a:ea typeface="ADLaM Display"/>
                <a:cs typeface="Mangal Pro"/>
              </a:rPr>
              <a:t>Subtítulo</a:t>
            </a:r>
            <a:endParaRPr lang="en-US" sz="2800">
              <a:solidFill>
                <a:srgbClr val="3FC0F0"/>
              </a:solidFill>
              <a:latin typeface="Selawik"/>
              <a:ea typeface="ADLaM Display"/>
              <a:cs typeface="Mangal Pro"/>
            </a:endParaRPr>
          </a:p>
        </p:txBody>
      </p:sp>
      <p:sp>
        <p:nvSpPr>
          <p:cNvPr id="43" name="TextBox 4">
            <a:extLst>
              <a:ext uri="{FF2B5EF4-FFF2-40B4-BE49-F238E27FC236}">
                <a16:creationId xmlns:a16="http://schemas.microsoft.com/office/drawing/2014/main" id="{FD7AB5D5-A5C5-6165-54B8-13B824BBE31D}"/>
              </a:ext>
            </a:extLst>
          </p:cNvPr>
          <p:cNvSpPr txBox="1"/>
          <p:nvPr/>
        </p:nvSpPr>
        <p:spPr>
          <a:xfrm>
            <a:off x="8557281" y="4510662"/>
            <a:ext cx="3167117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Selawik"/>
                <a:ea typeface="ADLaM Display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55989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10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282</cp:revision>
  <dcterms:created xsi:type="dcterms:W3CDTF">2026-03-02T22:03:25Z</dcterms:created>
  <dcterms:modified xsi:type="dcterms:W3CDTF">2026-03-04T14:49:44Z</dcterms:modified>
</cp:coreProperties>
</file>