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5" r:id="rId4"/>
    <p:sldId id="263" r:id="rId5"/>
    <p:sldId id="268" r:id="rId6"/>
    <p:sldId id="271" r:id="rId7"/>
    <p:sldId id="272" r:id="rId8"/>
    <p:sldId id="270" r:id="rId9"/>
    <p:sldId id="257" r:id="rId10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2232"/>
    <a:srgbClr val="C99B05"/>
    <a:srgbClr val="FAF8E9"/>
    <a:srgbClr val="1963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2C908A-34FC-C0B1-47D0-340DA99DB43C}" v="1525" dt="2026-02-27T22:15:47.567"/>
    <p1510:client id="{834B02BE-C21E-8DDE-2C8F-00A3371A1D34}" v="3" dt="2026-02-27T22:17:49.3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02/03/2026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DABFC-6C01-832C-0CD3-AF598333F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B8676F0-C9D9-E635-B9E0-24247E91886A}"/>
              </a:ext>
            </a:extLst>
          </p:cNvPr>
          <p:cNvSpPr/>
          <p:nvPr/>
        </p:nvSpPr>
        <p:spPr>
          <a:xfrm>
            <a:off x="-2582" y="6384847"/>
            <a:ext cx="3050583" cy="473153"/>
          </a:xfrm>
          <a:prstGeom prst="rect">
            <a:avLst/>
          </a:prstGeom>
          <a:solidFill>
            <a:srgbClr val="0B22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A03D92D-0BFE-19F8-FFE4-9D99D937C7B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807" t="24294" r="4911" b="24105"/>
          <a:stretch>
            <a:fillRect/>
          </a:stretch>
        </p:blipFill>
        <p:spPr>
          <a:xfrm>
            <a:off x="2843026" y="2387820"/>
            <a:ext cx="6492836" cy="207797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7E8ADF1-1791-D0CB-0F8D-91994D8D0BC9}"/>
              </a:ext>
            </a:extLst>
          </p:cNvPr>
          <p:cNvSpPr/>
          <p:nvPr/>
        </p:nvSpPr>
        <p:spPr>
          <a:xfrm>
            <a:off x="3045417" y="6384846"/>
            <a:ext cx="3050583" cy="473153"/>
          </a:xfrm>
          <a:prstGeom prst="rect">
            <a:avLst/>
          </a:prstGeom>
          <a:solidFill>
            <a:srgbClr val="FAF8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8C81BB2-A7F6-D95B-A4CE-FF6035D709B7}"/>
              </a:ext>
            </a:extLst>
          </p:cNvPr>
          <p:cNvSpPr/>
          <p:nvPr/>
        </p:nvSpPr>
        <p:spPr>
          <a:xfrm>
            <a:off x="6093416" y="6384845"/>
            <a:ext cx="3050583" cy="473153"/>
          </a:xfrm>
          <a:prstGeom prst="rect">
            <a:avLst/>
          </a:prstGeom>
          <a:solidFill>
            <a:srgbClr val="1963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B15C3B4-C597-8507-1836-41D8AF233881}"/>
              </a:ext>
            </a:extLst>
          </p:cNvPr>
          <p:cNvSpPr/>
          <p:nvPr/>
        </p:nvSpPr>
        <p:spPr>
          <a:xfrm>
            <a:off x="9141415" y="6384844"/>
            <a:ext cx="3050583" cy="473153"/>
          </a:xfrm>
          <a:prstGeom prst="rect">
            <a:avLst/>
          </a:prstGeom>
          <a:solidFill>
            <a:srgbClr val="C99B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50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7C88A82-A434-1911-6EDA-77B2067704EA}"/>
              </a:ext>
            </a:extLst>
          </p:cNvPr>
          <p:cNvSpPr/>
          <p:nvPr/>
        </p:nvSpPr>
        <p:spPr>
          <a:xfrm>
            <a:off x="-847" y="-1270"/>
            <a:ext cx="12244916" cy="69532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F819966D-1092-907F-47FF-52CAB4B37AD8}"/>
              </a:ext>
            </a:extLst>
          </p:cNvPr>
          <p:cNvSpPr txBox="1"/>
          <p:nvPr/>
        </p:nvSpPr>
        <p:spPr>
          <a:xfrm>
            <a:off x="735859" y="724952"/>
            <a:ext cx="3219727" cy="523220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 con 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transparencia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*(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dejar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el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color negro y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encima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 la </a:t>
            </a:r>
            <a:r>
              <a:rPr lang="en-US" sz="1400" err="1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foto</a:t>
            </a:r>
            <a:r>
              <a:rPr lang="en-US" sz="1400">
                <a:solidFill>
                  <a:srgbClr val="747474"/>
                </a:solidFill>
                <a:latin typeface="Mangal Pro"/>
                <a:ea typeface="ADLaM Display"/>
                <a:cs typeface="Mangal Pro"/>
              </a:rPr>
              <a:t>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0A27B26-76BE-12BA-9157-8F0CAAB72223}"/>
              </a:ext>
            </a:extLst>
          </p:cNvPr>
          <p:cNvSpPr/>
          <p:nvPr/>
        </p:nvSpPr>
        <p:spPr>
          <a:xfrm>
            <a:off x="6092779" y="1084022"/>
            <a:ext cx="5181600" cy="4785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89EC91E9-735D-D509-8BFF-9D60671E40E6}"/>
              </a:ext>
            </a:extLst>
          </p:cNvPr>
          <p:cNvSpPr txBox="1"/>
          <p:nvPr/>
        </p:nvSpPr>
        <p:spPr>
          <a:xfrm>
            <a:off x="6504756" y="1698080"/>
            <a:ext cx="390788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Tema</a:t>
            </a:r>
            <a:r>
              <a:rPr lang="en-US" sz="4000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 </a:t>
            </a:r>
            <a:r>
              <a:rPr lang="en-US" sz="4000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Título</a:t>
            </a:r>
            <a:endParaRPr lang="en-US" sz="4000">
              <a:solidFill>
                <a:srgbClr val="0B2232"/>
              </a:solidFill>
              <a:latin typeface="Corbel"/>
              <a:ea typeface="Meiryo"/>
              <a:cs typeface="Mangal Pro"/>
            </a:endParaRPr>
          </a:p>
        </p:txBody>
      </p:sp>
      <p:sp>
        <p:nvSpPr>
          <p:cNvPr id="13" name="TextBox 4">
            <a:extLst>
              <a:ext uri="{FF2B5EF4-FFF2-40B4-BE49-F238E27FC236}">
                <a16:creationId xmlns:a16="http://schemas.microsoft.com/office/drawing/2014/main" id="{B9F83E61-8F10-E126-ADEB-4533ED4830E7}"/>
              </a:ext>
            </a:extLst>
          </p:cNvPr>
          <p:cNvSpPr txBox="1"/>
          <p:nvPr/>
        </p:nvSpPr>
        <p:spPr>
          <a:xfrm>
            <a:off x="6503021" y="2522898"/>
            <a:ext cx="434476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Descripción</a:t>
            </a:r>
            <a:r>
              <a:rPr lang="en-US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 del </a:t>
            </a:r>
            <a:r>
              <a:rPr lang="en-US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proyecto</a:t>
            </a:r>
            <a:r>
              <a:rPr lang="en-US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776BA6A-0E15-B1E5-F34F-C03C211F9D14}"/>
              </a:ext>
            </a:extLst>
          </p:cNvPr>
          <p:cNvSpPr/>
          <p:nvPr/>
        </p:nvSpPr>
        <p:spPr>
          <a:xfrm>
            <a:off x="6092778" y="1084022"/>
            <a:ext cx="5181600" cy="335280"/>
          </a:xfrm>
          <a:prstGeom prst="rect">
            <a:avLst/>
          </a:prstGeom>
          <a:solidFill>
            <a:srgbClr val="1963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13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5384F-5992-A730-6537-749A0B5E5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A55B3C0-8B6E-79A7-4B66-526F5D1E56C4}"/>
              </a:ext>
            </a:extLst>
          </p:cNvPr>
          <p:cNvSpPr/>
          <p:nvPr/>
        </p:nvSpPr>
        <p:spPr>
          <a:xfrm>
            <a:off x="1611" y="-2974"/>
            <a:ext cx="4510421" cy="7008665"/>
          </a:xfrm>
          <a:prstGeom prst="rect">
            <a:avLst/>
          </a:prstGeom>
          <a:solidFill>
            <a:srgbClr val="C99B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558FBE23-29EC-0FD7-37E6-9D34B92B6467}"/>
              </a:ext>
            </a:extLst>
          </p:cNvPr>
          <p:cNvSpPr txBox="1"/>
          <p:nvPr/>
        </p:nvSpPr>
        <p:spPr>
          <a:xfrm>
            <a:off x="1767469" y="3249585"/>
            <a:ext cx="9818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CE61887A-CAAD-7A5E-2825-E308683FEC2E}"/>
              </a:ext>
            </a:extLst>
          </p:cNvPr>
          <p:cNvSpPr txBox="1"/>
          <p:nvPr/>
        </p:nvSpPr>
        <p:spPr>
          <a:xfrm>
            <a:off x="5884130" y="982048"/>
            <a:ext cx="284108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err="1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Título</a:t>
            </a:r>
            <a:r>
              <a:rPr lang="en-US" sz="4000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 </a:t>
            </a:r>
            <a:r>
              <a:rPr lang="en-US" sz="4000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Título</a:t>
            </a:r>
            <a:endParaRPr lang="en-US" sz="4000">
              <a:solidFill>
                <a:srgbClr val="0B2232"/>
              </a:solidFill>
              <a:latin typeface="Corbel"/>
              <a:ea typeface="Meiryo"/>
              <a:cs typeface="Mangal Pro"/>
            </a:endParaRPr>
          </a:p>
        </p:txBody>
      </p:sp>
      <p:sp>
        <p:nvSpPr>
          <p:cNvPr id="14" name="TextBox 4">
            <a:extLst>
              <a:ext uri="{FF2B5EF4-FFF2-40B4-BE49-F238E27FC236}">
                <a16:creationId xmlns:a16="http://schemas.microsoft.com/office/drawing/2014/main" id="{274AFD33-0F2F-4C69-29C0-3F706D5C45D7}"/>
              </a:ext>
            </a:extLst>
          </p:cNvPr>
          <p:cNvSpPr txBox="1"/>
          <p:nvPr/>
        </p:nvSpPr>
        <p:spPr>
          <a:xfrm>
            <a:off x="5883263" y="2007093"/>
            <a:ext cx="4893526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Texto</a:t>
            </a:r>
            <a:r>
              <a:rPr lang="en-US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.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E604AB08-F2C8-6A82-F746-39D6FE48BC54}"/>
              </a:ext>
            </a:extLst>
          </p:cNvPr>
          <p:cNvSpPr txBox="1"/>
          <p:nvPr/>
        </p:nvSpPr>
        <p:spPr>
          <a:xfrm>
            <a:off x="8941419" y="4666656"/>
            <a:ext cx="98180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3984520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>
            <a:extLst>
              <a:ext uri="{FF2B5EF4-FFF2-40B4-BE49-F238E27FC236}">
                <a16:creationId xmlns:a16="http://schemas.microsoft.com/office/drawing/2014/main" id="{E699E301-6A20-EEFE-FB67-489080649320}"/>
              </a:ext>
            </a:extLst>
          </p:cNvPr>
          <p:cNvSpPr/>
          <p:nvPr/>
        </p:nvSpPr>
        <p:spPr>
          <a:xfrm>
            <a:off x="616539" y="2303222"/>
            <a:ext cx="2997200" cy="2956560"/>
          </a:xfrm>
          <a:prstGeom prst="rect">
            <a:avLst/>
          </a:prstGeom>
          <a:solidFill>
            <a:srgbClr val="1963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BD0AE9-6DCA-932D-F53C-896025C52208}"/>
              </a:ext>
            </a:extLst>
          </p:cNvPr>
          <p:cNvSpPr txBox="1"/>
          <p:nvPr/>
        </p:nvSpPr>
        <p:spPr>
          <a:xfrm>
            <a:off x="975981" y="2807378"/>
            <a:ext cx="22822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AF8E9"/>
                </a:solidFill>
                <a:latin typeface="Corbel"/>
                <a:ea typeface="Meiryo"/>
                <a:cs typeface="Mangal Pro"/>
              </a:rPr>
              <a:t>Texto</a:t>
            </a:r>
            <a:r>
              <a:rPr lang="en-US">
                <a:solidFill>
                  <a:srgbClr val="FAF8E9"/>
                </a:solidFill>
                <a:latin typeface="Corbel"/>
                <a:ea typeface="Meiryo"/>
                <a:cs typeface="Mangal Pro"/>
              </a:rPr>
              <a:t>.</a:t>
            </a:r>
            <a:endParaRPr lang="en-US">
              <a:solidFill>
                <a:srgbClr val="FAF8E9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082B08D-5B66-B954-3501-38D0FA8755FF}"/>
              </a:ext>
            </a:extLst>
          </p:cNvPr>
          <p:cNvSpPr/>
          <p:nvPr/>
        </p:nvSpPr>
        <p:spPr>
          <a:xfrm>
            <a:off x="616538" y="2303222"/>
            <a:ext cx="2997200" cy="243840"/>
          </a:xfrm>
          <a:prstGeom prst="rect">
            <a:avLst/>
          </a:prstGeom>
          <a:solidFill>
            <a:srgbClr val="C99B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B00B31A-C8D4-8209-3B2B-0FFE71BE5D60}"/>
              </a:ext>
            </a:extLst>
          </p:cNvPr>
          <p:cNvSpPr/>
          <p:nvPr/>
        </p:nvSpPr>
        <p:spPr>
          <a:xfrm>
            <a:off x="4599259" y="2303222"/>
            <a:ext cx="2997200" cy="2956560"/>
          </a:xfrm>
          <a:prstGeom prst="rect">
            <a:avLst/>
          </a:prstGeom>
          <a:solidFill>
            <a:srgbClr val="1963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84A6B82-7418-78EC-A4E5-D0751313533B}"/>
              </a:ext>
            </a:extLst>
          </p:cNvPr>
          <p:cNvSpPr txBox="1"/>
          <p:nvPr/>
        </p:nvSpPr>
        <p:spPr>
          <a:xfrm>
            <a:off x="4958701" y="2807378"/>
            <a:ext cx="22822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AF8E9"/>
                </a:solidFill>
                <a:latin typeface="Corbel"/>
                <a:ea typeface="Meiryo"/>
                <a:cs typeface="Mangal Pro"/>
              </a:rPr>
              <a:t>Texto</a:t>
            </a:r>
            <a:r>
              <a:rPr lang="en-US">
                <a:solidFill>
                  <a:srgbClr val="FAF8E9"/>
                </a:solidFill>
                <a:latin typeface="Corbel"/>
                <a:ea typeface="Meiryo"/>
                <a:cs typeface="Mangal Pro"/>
              </a:rPr>
              <a:t>.</a:t>
            </a:r>
            <a:endParaRPr lang="en-US">
              <a:solidFill>
                <a:srgbClr val="FAF8E9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B13F49B-47E3-0270-91A1-B54CEDD41451}"/>
              </a:ext>
            </a:extLst>
          </p:cNvPr>
          <p:cNvSpPr/>
          <p:nvPr/>
        </p:nvSpPr>
        <p:spPr>
          <a:xfrm>
            <a:off x="4599258" y="2303222"/>
            <a:ext cx="2997200" cy="243840"/>
          </a:xfrm>
          <a:prstGeom prst="rect">
            <a:avLst/>
          </a:prstGeom>
          <a:solidFill>
            <a:srgbClr val="C99B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FEBD76B-3F3B-966D-E4C9-390AC6A74B78}"/>
              </a:ext>
            </a:extLst>
          </p:cNvPr>
          <p:cNvSpPr/>
          <p:nvPr/>
        </p:nvSpPr>
        <p:spPr>
          <a:xfrm>
            <a:off x="8581978" y="2303222"/>
            <a:ext cx="2997200" cy="2956560"/>
          </a:xfrm>
          <a:prstGeom prst="rect">
            <a:avLst/>
          </a:prstGeom>
          <a:solidFill>
            <a:srgbClr val="1963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0DB06FE-1024-2D53-90FC-D240E5D4C7FA}"/>
              </a:ext>
            </a:extLst>
          </p:cNvPr>
          <p:cNvSpPr txBox="1"/>
          <p:nvPr/>
        </p:nvSpPr>
        <p:spPr>
          <a:xfrm>
            <a:off x="8941420" y="2807378"/>
            <a:ext cx="22822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AF8E9"/>
                </a:solidFill>
                <a:latin typeface="Corbel"/>
                <a:ea typeface="Meiryo"/>
                <a:cs typeface="Mangal Pro"/>
              </a:rPr>
              <a:t>Texto</a:t>
            </a:r>
            <a:r>
              <a:rPr lang="en-US">
                <a:solidFill>
                  <a:srgbClr val="FAF8E9"/>
                </a:solidFill>
                <a:latin typeface="Corbel"/>
                <a:ea typeface="Meiryo"/>
                <a:cs typeface="Mangal Pro"/>
              </a:rPr>
              <a:t>.</a:t>
            </a:r>
            <a:endParaRPr lang="en-US">
              <a:solidFill>
                <a:srgbClr val="FAF8E9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E87E416-104C-0839-96E2-D57827CA5DB8}"/>
              </a:ext>
            </a:extLst>
          </p:cNvPr>
          <p:cNvSpPr/>
          <p:nvPr/>
        </p:nvSpPr>
        <p:spPr>
          <a:xfrm>
            <a:off x="8581977" y="2303222"/>
            <a:ext cx="2997200" cy="243840"/>
          </a:xfrm>
          <a:prstGeom prst="rect">
            <a:avLst/>
          </a:prstGeom>
          <a:solidFill>
            <a:srgbClr val="C99B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4">
            <a:extLst>
              <a:ext uri="{FF2B5EF4-FFF2-40B4-BE49-F238E27FC236}">
                <a16:creationId xmlns:a16="http://schemas.microsoft.com/office/drawing/2014/main" id="{0FDD3F87-7899-C174-4CCD-E907F7C40163}"/>
              </a:ext>
            </a:extLst>
          </p:cNvPr>
          <p:cNvSpPr txBox="1"/>
          <p:nvPr/>
        </p:nvSpPr>
        <p:spPr>
          <a:xfrm>
            <a:off x="615178" y="982048"/>
            <a:ext cx="284108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err="1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Título</a:t>
            </a:r>
            <a:r>
              <a:rPr lang="en-US" sz="4000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 </a:t>
            </a:r>
            <a:r>
              <a:rPr lang="en-US" sz="4000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Título</a:t>
            </a:r>
            <a:endParaRPr lang="en-US" sz="4000">
              <a:solidFill>
                <a:srgbClr val="0B2232"/>
              </a:solidFill>
              <a:latin typeface="Corbel"/>
              <a:ea typeface="Meiryo"/>
              <a:cs typeface="Mangal Pro"/>
            </a:endParaRPr>
          </a:p>
        </p:txBody>
      </p:sp>
    </p:spTree>
    <p:extLst>
      <p:ext uri="{BB962C8B-B14F-4D97-AF65-F5344CB8AC3E}">
        <p14:creationId xmlns:p14="http://schemas.microsoft.com/office/powerpoint/2010/main" val="3022524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89889-C234-4DC8-4852-F41014305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878FA0-0B68-39F2-074E-06A38B933ACF}"/>
              </a:ext>
            </a:extLst>
          </p:cNvPr>
          <p:cNvSpPr/>
          <p:nvPr/>
        </p:nvSpPr>
        <p:spPr>
          <a:xfrm>
            <a:off x="-3222" y="-3098"/>
            <a:ext cx="12192000" cy="6858000"/>
          </a:xfrm>
          <a:prstGeom prst="rect">
            <a:avLst/>
          </a:prstGeom>
          <a:solidFill>
            <a:srgbClr val="1963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77E9E4-A54D-0A54-FB9D-A1A7E2B918AB}"/>
              </a:ext>
            </a:extLst>
          </p:cNvPr>
          <p:cNvSpPr/>
          <p:nvPr/>
        </p:nvSpPr>
        <p:spPr>
          <a:xfrm>
            <a:off x="-2229" y="-2974"/>
            <a:ext cx="12190016" cy="3108836"/>
          </a:xfrm>
          <a:prstGeom prst="rect">
            <a:avLst/>
          </a:prstGeom>
          <a:solidFill>
            <a:srgbClr val="C99B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FAF8E9"/>
              </a:solidFill>
            </a:endParaRPr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F5141A5E-1383-2246-AEEF-94D4B36315CA}"/>
              </a:ext>
            </a:extLst>
          </p:cNvPr>
          <p:cNvSpPr txBox="1"/>
          <p:nvPr/>
        </p:nvSpPr>
        <p:spPr>
          <a:xfrm>
            <a:off x="4440540" y="1578017"/>
            <a:ext cx="32982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AF8E9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58222C-DE70-0F14-A5F1-F1F323DCFA53}"/>
              </a:ext>
            </a:extLst>
          </p:cNvPr>
          <p:cNvSpPr txBox="1"/>
          <p:nvPr/>
        </p:nvSpPr>
        <p:spPr>
          <a:xfrm>
            <a:off x="6097613" y="4001674"/>
            <a:ext cx="5466079" cy="37862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AF8E9"/>
                </a:solidFill>
                <a:latin typeface="Corbel"/>
                <a:ea typeface="Meiryo"/>
                <a:cs typeface="Mangal Pro"/>
              </a:rPr>
              <a:t>Texto</a:t>
            </a:r>
            <a:r>
              <a:rPr lang="en-US">
                <a:solidFill>
                  <a:srgbClr val="FAF8E9"/>
                </a:solidFill>
                <a:latin typeface="Corbel"/>
                <a:ea typeface="Meiryo"/>
                <a:cs typeface="Mangal Pro"/>
              </a:rPr>
              <a:t>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4C7BEE-3CD7-2678-66E4-71DC5D50EF9D}"/>
              </a:ext>
            </a:extLst>
          </p:cNvPr>
          <p:cNvSpPr/>
          <p:nvPr/>
        </p:nvSpPr>
        <p:spPr>
          <a:xfrm>
            <a:off x="-3470" y="3099296"/>
            <a:ext cx="5444769" cy="3757588"/>
          </a:xfrm>
          <a:prstGeom prst="rect">
            <a:avLst/>
          </a:prstGeom>
          <a:solidFill>
            <a:srgbClr val="FAF8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FAF8E9"/>
              </a:solidFill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53B417C9-FB54-AB28-6955-F9FD638ABA4C}"/>
              </a:ext>
            </a:extLst>
          </p:cNvPr>
          <p:cNvSpPr txBox="1"/>
          <p:nvPr/>
        </p:nvSpPr>
        <p:spPr>
          <a:xfrm>
            <a:off x="590182" y="4567350"/>
            <a:ext cx="4253569" cy="83099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b="1" err="1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Título</a:t>
            </a:r>
            <a:r>
              <a:rPr lang="en-US" sz="4800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 </a:t>
            </a:r>
            <a:r>
              <a:rPr lang="en-US" sz="4800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Título</a:t>
            </a:r>
            <a:endParaRPr lang="en-US" sz="4800">
              <a:solidFill>
                <a:srgbClr val="0B2232"/>
              </a:solidFill>
              <a:latin typeface="Corbel"/>
              <a:ea typeface="Meiryo"/>
              <a:cs typeface="Mangal Pro"/>
            </a:endParaRPr>
          </a:p>
        </p:txBody>
      </p:sp>
    </p:spTree>
    <p:extLst>
      <p:ext uri="{BB962C8B-B14F-4D97-AF65-F5344CB8AC3E}">
        <p14:creationId xmlns:p14="http://schemas.microsoft.com/office/powerpoint/2010/main" val="3965162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659555-A9F4-4995-4438-63198577E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4FD1A2-24C5-F0AC-1280-E7AE4CD35CD8}"/>
              </a:ext>
            </a:extLst>
          </p:cNvPr>
          <p:cNvSpPr/>
          <p:nvPr/>
        </p:nvSpPr>
        <p:spPr>
          <a:xfrm>
            <a:off x="-3222" y="-991"/>
            <a:ext cx="12192000" cy="6855893"/>
          </a:xfrm>
          <a:prstGeom prst="rect">
            <a:avLst/>
          </a:prstGeom>
          <a:solidFill>
            <a:srgbClr val="1963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3F285C-D1FA-57AB-F714-7225006CFBF5}"/>
              </a:ext>
            </a:extLst>
          </p:cNvPr>
          <p:cNvSpPr/>
          <p:nvPr/>
        </p:nvSpPr>
        <p:spPr>
          <a:xfrm>
            <a:off x="2581510" y="1343596"/>
            <a:ext cx="7025142" cy="41737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FAF8E9"/>
              </a:solidFill>
            </a:endParaRPr>
          </a:p>
        </p:txBody>
      </p:sp>
      <p:sp>
        <p:nvSpPr>
          <p:cNvPr id="18" name="TextBox 4">
            <a:extLst>
              <a:ext uri="{FF2B5EF4-FFF2-40B4-BE49-F238E27FC236}">
                <a16:creationId xmlns:a16="http://schemas.microsoft.com/office/drawing/2014/main" id="{B2BBFECE-299D-CD92-77C2-3FB05329E1F9}"/>
              </a:ext>
            </a:extLst>
          </p:cNvPr>
          <p:cNvSpPr txBox="1"/>
          <p:nvPr/>
        </p:nvSpPr>
        <p:spPr>
          <a:xfrm>
            <a:off x="3035241" y="2375951"/>
            <a:ext cx="284108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err="1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Título</a:t>
            </a:r>
            <a:r>
              <a:rPr lang="en-US" sz="4000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 </a:t>
            </a:r>
            <a:r>
              <a:rPr lang="en-US" sz="4000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Título</a:t>
            </a:r>
            <a:endParaRPr lang="en-US" sz="4000">
              <a:solidFill>
                <a:srgbClr val="0B2232"/>
              </a:solidFill>
              <a:latin typeface="Corbel"/>
              <a:ea typeface="Meiryo"/>
              <a:cs typeface="Mangal Pro"/>
            </a:endParaRPr>
          </a:p>
        </p:txBody>
      </p:sp>
      <p:sp>
        <p:nvSpPr>
          <p:cNvPr id="20" name="TextBox 4">
            <a:extLst>
              <a:ext uri="{FF2B5EF4-FFF2-40B4-BE49-F238E27FC236}">
                <a16:creationId xmlns:a16="http://schemas.microsoft.com/office/drawing/2014/main" id="{D426D0D6-C2E1-64A7-2CC2-6A8AA1783160}"/>
              </a:ext>
            </a:extLst>
          </p:cNvPr>
          <p:cNvSpPr txBox="1"/>
          <p:nvPr/>
        </p:nvSpPr>
        <p:spPr>
          <a:xfrm>
            <a:off x="3043666" y="3243020"/>
            <a:ext cx="6120160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Texto</a:t>
            </a:r>
            <a:r>
              <a:rPr lang="en-US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76C16E8-3CEC-D3A9-D23C-E8A9A9A7DF73}"/>
              </a:ext>
            </a:extLst>
          </p:cNvPr>
          <p:cNvSpPr/>
          <p:nvPr/>
        </p:nvSpPr>
        <p:spPr>
          <a:xfrm>
            <a:off x="2581739" y="1342094"/>
            <a:ext cx="7028984" cy="534562"/>
          </a:xfrm>
          <a:prstGeom prst="rect">
            <a:avLst/>
          </a:prstGeom>
          <a:solidFill>
            <a:srgbClr val="C99B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97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67DB8-28BC-D3FA-D575-3051B8F18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AA22137-CBAA-C6E5-AD47-F5D534CE8222}"/>
              </a:ext>
            </a:extLst>
          </p:cNvPr>
          <p:cNvSpPr/>
          <p:nvPr/>
        </p:nvSpPr>
        <p:spPr>
          <a:xfrm>
            <a:off x="-1856" y="-756546"/>
            <a:ext cx="975605" cy="7695702"/>
          </a:xfrm>
          <a:prstGeom prst="rect">
            <a:avLst/>
          </a:prstGeom>
          <a:solidFill>
            <a:srgbClr val="1963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FAF8E9"/>
              </a:solidFill>
            </a:endParaRPr>
          </a:p>
        </p:txBody>
      </p:sp>
      <p:sp>
        <p:nvSpPr>
          <p:cNvPr id="10" name="TextBox 4">
            <a:extLst>
              <a:ext uri="{FF2B5EF4-FFF2-40B4-BE49-F238E27FC236}">
                <a16:creationId xmlns:a16="http://schemas.microsoft.com/office/drawing/2014/main" id="{D1DE5EDF-BDD9-8C9E-2695-477B07DC62A9}"/>
              </a:ext>
            </a:extLst>
          </p:cNvPr>
          <p:cNvSpPr txBox="1"/>
          <p:nvPr/>
        </p:nvSpPr>
        <p:spPr>
          <a:xfrm>
            <a:off x="2742336" y="2323045"/>
            <a:ext cx="2867721" cy="37862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Texto</a:t>
            </a:r>
            <a:r>
              <a:rPr lang="en-US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.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762B353-4461-D364-7E79-7CDCD42F7409}"/>
              </a:ext>
            </a:extLst>
          </p:cNvPr>
          <p:cNvGrpSpPr/>
          <p:nvPr/>
        </p:nvGrpSpPr>
        <p:grpSpPr>
          <a:xfrm>
            <a:off x="1897567" y="2227265"/>
            <a:ext cx="445687" cy="476307"/>
            <a:chOff x="1544445" y="2338778"/>
            <a:chExt cx="575784" cy="634281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0922339-A8F9-08C1-DB29-ADD4C26E1CCA}"/>
                </a:ext>
              </a:extLst>
            </p:cNvPr>
            <p:cNvSpPr/>
            <p:nvPr/>
          </p:nvSpPr>
          <p:spPr>
            <a:xfrm>
              <a:off x="1545882" y="2407705"/>
              <a:ext cx="574347" cy="565354"/>
            </a:xfrm>
            <a:prstGeom prst="ellipse">
              <a:avLst/>
            </a:prstGeom>
            <a:solidFill>
              <a:srgbClr val="C99B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4">
              <a:extLst>
                <a:ext uri="{FF2B5EF4-FFF2-40B4-BE49-F238E27FC236}">
                  <a16:creationId xmlns:a16="http://schemas.microsoft.com/office/drawing/2014/main" id="{48D76B80-A6DA-AFA7-AD58-8361C6706C06}"/>
                </a:ext>
              </a:extLst>
            </p:cNvPr>
            <p:cNvSpPr txBox="1"/>
            <p:nvPr/>
          </p:nvSpPr>
          <p:spPr>
            <a:xfrm>
              <a:off x="1544445" y="2338778"/>
              <a:ext cx="573669" cy="630942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500" b="1">
                  <a:solidFill>
                    <a:srgbClr val="FAF8E9"/>
                  </a:solidFill>
                  <a:latin typeface="Corbel"/>
                  <a:ea typeface="Meiryo"/>
                  <a:cs typeface="Mangal Pro"/>
                </a:rPr>
                <a:t>1</a:t>
              </a:r>
              <a:endParaRPr lang="en-US" sz="2500">
                <a:solidFill>
                  <a:srgbClr val="FAF8E9"/>
                </a:solidFill>
                <a:latin typeface="Corbel"/>
                <a:ea typeface="Meiryo"/>
                <a:cs typeface="Mangal Pro"/>
              </a:endParaRPr>
            </a:p>
          </p:txBody>
        </p:sp>
      </p:grpSp>
      <p:sp>
        <p:nvSpPr>
          <p:cNvPr id="19" name="TextBox 4">
            <a:extLst>
              <a:ext uri="{FF2B5EF4-FFF2-40B4-BE49-F238E27FC236}">
                <a16:creationId xmlns:a16="http://schemas.microsoft.com/office/drawing/2014/main" id="{C6503238-358A-30DA-6DAF-74E6759856D2}"/>
              </a:ext>
            </a:extLst>
          </p:cNvPr>
          <p:cNvSpPr txBox="1"/>
          <p:nvPr/>
        </p:nvSpPr>
        <p:spPr>
          <a:xfrm>
            <a:off x="1897568" y="870536"/>
            <a:ext cx="3705301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err="1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Título</a:t>
            </a:r>
            <a:r>
              <a:rPr lang="en-US" sz="4000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 </a:t>
            </a:r>
            <a:r>
              <a:rPr lang="en-US" sz="4000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Título</a:t>
            </a:r>
            <a:endParaRPr lang="en-US" sz="4000">
              <a:solidFill>
                <a:srgbClr val="0B2232"/>
              </a:solidFill>
              <a:latin typeface="Corbel"/>
              <a:ea typeface="Meiryo"/>
              <a:cs typeface="Mangal Pro"/>
            </a:endParaRPr>
          </a:p>
        </p:txBody>
      </p:sp>
      <p:sp>
        <p:nvSpPr>
          <p:cNvPr id="2" name="TextBox 4">
            <a:extLst>
              <a:ext uri="{FF2B5EF4-FFF2-40B4-BE49-F238E27FC236}">
                <a16:creationId xmlns:a16="http://schemas.microsoft.com/office/drawing/2014/main" id="{D5AF7978-957C-BCFE-3877-187C08F9EFBE}"/>
              </a:ext>
            </a:extLst>
          </p:cNvPr>
          <p:cNvSpPr txBox="1"/>
          <p:nvPr/>
        </p:nvSpPr>
        <p:spPr>
          <a:xfrm>
            <a:off x="2742336" y="4246630"/>
            <a:ext cx="2867721" cy="37862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Texto</a:t>
            </a:r>
            <a:r>
              <a:rPr lang="en-US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.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7685B37-5B70-5B3C-B19B-5A233D139651}"/>
              </a:ext>
            </a:extLst>
          </p:cNvPr>
          <p:cNvGrpSpPr/>
          <p:nvPr/>
        </p:nvGrpSpPr>
        <p:grpSpPr>
          <a:xfrm>
            <a:off x="1897567" y="4150850"/>
            <a:ext cx="445687" cy="476307"/>
            <a:chOff x="1544445" y="2338778"/>
            <a:chExt cx="575784" cy="634281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217D1D80-F75B-BD0D-3D5B-D3A724528A09}"/>
                </a:ext>
              </a:extLst>
            </p:cNvPr>
            <p:cNvSpPr/>
            <p:nvPr/>
          </p:nvSpPr>
          <p:spPr>
            <a:xfrm>
              <a:off x="1545882" y="2407705"/>
              <a:ext cx="574347" cy="565354"/>
            </a:xfrm>
            <a:prstGeom prst="ellipse">
              <a:avLst/>
            </a:prstGeom>
            <a:solidFill>
              <a:srgbClr val="C99B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F29C8C6-41C0-A1A4-D416-E9E67E38663E}"/>
                </a:ext>
              </a:extLst>
            </p:cNvPr>
            <p:cNvSpPr txBox="1"/>
            <p:nvPr/>
          </p:nvSpPr>
          <p:spPr>
            <a:xfrm>
              <a:off x="1544445" y="2338778"/>
              <a:ext cx="573669" cy="630942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500" b="1">
                  <a:solidFill>
                    <a:srgbClr val="FAF8E9"/>
                  </a:solidFill>
                  <a:latin typeface="Corbel"/>
                  <a:ea typeface="Meiryo"/>
                  <a:cs typeface="Mangal Pro"/>
                </a:rPr>
                <a:t>2</a:t>
              </a:r>
              <a:endParaRPr lang="en-US" sz="2500">
                <a:solidFill>
                  <a:srgbClr val="FAF8E9"/>
                </a:solidFill>
                <a:latin typeface="Corbel"/>
                <a:ea typeface="Meiryo"/>
                <a:cs typeface="Mangal Pro"/>
              </a:endParaRPr>
            </a:p>
          </p:txBody>
        </p:sp>
      </p:grpSp>
      <p:sp>
        <p:nvSpPr>
          <p:cNvPr id="13" name="TextBox 4">
            <a:extLst>
              <a:ext uri="{FF2B5EF4-FFF2-40B4-BE49-F238E27FC236}">
                <a16:creationId xmlns:a16="http://schemas.microsoft.com/office/drawing/2014/main" id="{18E876CC-0604-D433-C0E3-349E402A606A}"/>
              </a:ext>
            </a:extLst>
          </p:cNvPr>
          <p:cNvSpPr txBox="1"/>
          <p:nvPr/>
        </p:nvSpPr>
        <p:spPr>
          <a:xfrm>
            <a:off x="7853311" y="2323045"/>
            <a:ext cx="2867721" cy="37862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Texto</a:t>
            </a:r>
            <a:r>
              <a:rPr lang="en-US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.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1C24E64-CB40-2520-AE6A-06E463506AFB}"/>
              </a:ext>
            </a:extLst>
          </p:cNvPr>
          <p:cNvGrpSpPr/>
          <p:nvPr/>
        </p:nvGrpSpPr>
        <p:grpSpPr>
          <a:xfrm>
            <a:off x="7008542" y="2222440"/>
            <a:ext cx="445687" cy="481130"/>
            <a:chOff x="1544445" y="2332355"/>
            <a:chExt cx="575784" cy="640704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9F73BCB-72AA-34CC-E011-9E5D9150B178}"/>
                </a:ext>
              </a:extLst>
            </p:cNvPr>
            <p:cNvSpPr/>
            <p:nvPr/>
          </p:nvSpPr>
          <p:spPr>
            <a:xfrm>
              <a:off x="1545882" y="2407705"/>
              <a:ext cx="574347" cy="565354"/>
            </a:xfrm>
            <a:prstGeom prst="ellipse">
              <a:avLst/>
            </a:prstGeom>
            <a:solidFill>
              <a:srgbClr val="C99B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4">
              <a:extLst>
                <a:ext uri="{FF2B5EF4-FFF2-40B4-BE49-F238E27FC236}">
                  <a16:creationId xmlns:a16="http://schemas.microsoft.com/office/drawing/2014/main" id="{7230C390-7999-703D-2D15-FA5674B221D3}"/>
                </a:ext>
              </a:extLst>
            </p:cNvPr>
            <p:cNvSpPr txBox="1"/>
            <p:nvPr/>
          </p:nvSpPr>
          <p:spPr>
            <a:xfrm>
              <a:off x="1544445" y="2332355"/>
              <a:ext cx="573669" cy="594290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300" b="1">
                  <a:solidFill>
                    <a:srgbClr val="FAF8E9"/>
                  </a:solidFill>
                  <a:latin typeface="Corbel"/>
                  <a:ea typeface="Meiryo"/>
                  <a:cs typeface="Mangal Pro"/>
                </a:rPr>
                <a:t>3</a:t>
              </a:r>
            </a:p>
          </p:txBody>
        </p:sp>
      </p:grpSp>
      <p:sp>
        <p:nvSpPr>
          <p:cNvPr id="20" name="TextBox 4">
            <a:extLst>
              <a:ext uri="{FF2B5EF4-FFF2-40B4-BE49-F238E27FC236}">
                <a16:creationId xmlns:a16="http://schemas.microsoft.com/office/drawing/2014/main" id="{1FF3CC49-FA73-C1E8-C2C7-E6EC1A4EC770}"/>
              </a:ext>
            </a:extLst>
          </p:cNvPr>
          <p:cNvSpPr txBox="1"/>
          <p:nvPr/>
        </p:nvSpPr>
        <p:spPr>
          <a:xfrm>
            <a:off x="7853311" y="4246630"/>
            <a:ext cx="2867721" cy="37862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Texto</a:t>
            </a:r>
            <a:r>
              <a:rPr lang="en-US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.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4FAE30D-A79C-33CA-9C0D-5B98CBDFA2F9}"/>
              </a:ext>
            </a:extLst>
          </p:cNvPr>
          <p:cNvGrpSpPr/>
          <p:nvPr/>
        </p:nvGrpSpPr>
        <p:grpSpPr>
          <a:xfrm>
            <a:off x="7008542" y="4146026"/>
            <a:ext cx="445687" cy="481130"/>
            <a:chOff x="1544445" y="2332355"/>
            <a:chExt cx="575784" cy="640704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5CB5FEB-A004-54F2-B339-AD20CE7D89EF}"/>
                </a:ext>
              </a:extLst>
            </p:cNvPr>
            <p:cNvSpPr/>
            <p:nvPr/>
          </p:nvSpPr>
          <p:spPr>
            <a:xfrm>
              <a:off x="1545882" y="2407705"/>
              <a:ext cx="574347" cy="565354"/>
            </a:xfrm>
            <a:prstGeom prst="ellipse">
              <a:avLst/>
            </a:prstGeom>
            <a:solidFill>
              <a:srgbClr val="C99B0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FDF0455-B67A-4D13-31AD-7D3BFEE60426}"/>
                </a:ext>
              </a:extLst>
            </p:cNvPr>
            <p:cNvSpPr txBox="1"/>
            <p:nvPr/>
          </p:nvSpPr>
          <p:spPr>
            <a:xfrm>
              <a:off x="1544445" y="2332355"/>
              <a:ext cx="573669" cy="594290"/>
            </a:xfrm>
            <a:prstGeom prst="rect">
              <a:avLst/>
            </a:prstGeom>
            <a:noFill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s-E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300" b="1">
                  <a:solidFill>
                    <a:srgbClr val="FAF8E9"/>
                  </a:solidFill>
                  <a:latin typeface="Corbel"/>
                  <a:ea typeface="Meiryo"/>
                  <a:cs typeface="Mangal Pro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6942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9DFF3-5662-7B10-DF42-3A398FCFA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B8BD3A2-1FF1-C3BE-1F54-614ED570E876}"/>
              </a:ext>
            </a:extLst>
          </p:cNvPr>
          <p:cNvSpPr/>
          <p:nvPr/>
        </p:nvSpPr>
        <p:spPr>
          <a:xfrm>
            <a:off x="6298582" y="1343597"/>
            <a:ext cx="4190875" cy="5520597"/>
          </a:xfrm>
          <a:prstGeom prst="rect">
            <a:avLst/>
          </a:prstGeom>
          <a:solidFill>
            <a:srgbClr val="C99B0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>
              <a:solidFill>
                <a:srgbClr val="FAF8E9"/>
              </a:solidFill>
            </a:endParaRPr>
          </a:p>
        </p:txBody>
      </p:sp>
      <p:sp>
        <p:nvSpPr>
          <p:cNvPr id="15" name="TextBox 4">
            <a:extLst>
              <a:ext uri="{FF2B5EF4-FFF2-40B4-BE49-F238E27FC236}">
                <a16:creationId xmlns:a16="http://schemas.microsoft.com/office/drawing/2014/main" id="{737639F0-2FBD-F672-0AD0-F8BEBF4BBE14}"/>
              </a:ext>
            </a:extLst>
          </p:cNvPr>
          <p:cNvSpPr txBox="1"/>
          <p:nvPr/>
        </p:nvSpPr>
        <p:spPr>
          <a:xfrm>
            <a:off x="6862585" y="3401241"/>
            <a:ext cx="32982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>
                <a:solidFill>
                  <a:srgbClr val="FAF8E9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  <p:sp>
        <p:nvSpPr>
          <p:cNvPr id="18" name="TextBox 4">
            <a:extLst>
              <a:ext uri="{FF2B5EF4-FFF2-40B4-BE49-F238E27FC236}">
                <a16:creationId xmlns:a16="http://schemas.microsoft.com/office/drawing/2014/main" id="{16545125-F707-5E70-C4B4-D2D2F4C94C48}"/>
              </a:ext>
            </a:extLst>
          </p:cNvPr>
          <p:cNvSpPr txBox="1"/>
          <p:nvPr/>
        </p:nvSpPr>
        <p:spPr>
          <a:xfrm>
            <a:off x="814290" y="982048"/>
            <a:ext cx="284108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err="1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Título</a:t>
            </a:r>
            <a:r>
              <a:rPr lang="en-US" sz="4000">
                <a:solidFill>
                  <a:srgbClr val="196354"/>
                </a:solidFill>
                <a:latin typeface="Corbel"/>
                <a:ea typeface="Meiryo"/>
                <a:cs typeface="Mangal Pro"/>
              </a:rPr>
              <a:t> </a:t>
            </a:r>
            <a:r>
              <a:rPr lang="en-US" sz="4000" err="1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Título</a:t>
            </a:r>
            <a:endParaRPr lang="en-US" sz="4000">
              <a:solidFill>
                <a:srgbClr val="0B2232"/>
              </a:solidFill>
              <a:latin typeface="Corbel"/>
              <a:ea typeface="Meiryo"/>
              <a:cs typeface="Mangal Pro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841823-97A3-2FCA-6CFE-8887EE4AB382}"/>
              </a:ext>
            </a:extLst>
          </p:cNvPr>
          <p:cNvSpPr/>
          <p:nvPr/>
        </p:nvSpPr>
        <p:spPr>
          <a:xfrm>
            <a:off x="814534" y="2666257"/>
            <a:ext cx="6495586" cy="2534548"/>
          </a:xfrm>
          <a:prstGeom prst="rect">
            <a:avLst/>
          </a:prstGeom>
          <a:solidFill>
            <a:srgbClr val="1963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4">
            <a:extLst>
              <a:ext uri="{FF2B5EF4-FFF2-40B4-BE49-F238E27FC236}">
                <a16:creationId xmlns:a16="http://schemas.microsoft.com/office/drawing/2014/main" id="{4C999C8C-1781-3138-3487-52E8C83989D2}"/>
              </a:ext>
            </a:extLst>
          </p:cNvPr>
          <p:cNvSpPr txBox="1"/>
          <p:nvPr/>
        </p:nvSpPr>
        <p:spPr>
          <a:xfrm>
            <a:off x="1036447" y="3057166"/>
            <a:ext cx="5757745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err="1">
                <a:solidFill>
                  <a:srgbClr val="FAF8E9"/>
                </a:solidFill>
                <a:latin typeface="Corbel"/>
                <a:ea typeface="Meiryo"/>
                <a:cs typeface="Mangal Pro"/>
              </a:rPr>
              <a:t>Texto</a:t>
            </a:r>
            <a:r>
              <a:rPr lang="en-US">
                <a:solidFill>
                  <a:srgbClr val="0B2232"/>
                </a:solidFill>
                <a:latin typeface="Corbel"/>
                <a:ea typeface="Meiryo"/>
                <a:cs typeface="Mangal Pr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43588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A46595-CC15-2C9F-3580-14428B5EA6C7}"/>
              </a:ext>
            </a:extLst>
          </p:cNvPr>
          <p:cNvSpPr/>
          <p:nvPr/>
        </p:nvSpPr>
        <p:spPr>
          <a:xfrm>
            <a:off x="-21167" y="-42333"/>
            <a:ext cx="12371916" cy="6974416"/>
          </a:xfrm>
          <a:prstGeom prst="rect">
            <a:avLst/>
          </a:prstGeom>
          <a:solidFill>
            <a:srgbClr val="1963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C1C08C-316C-1886-153E-D69D353D91F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591" t="24463" r="4683" b="24132"/>
          <a:stretch>
            <a:fillRect/>
          </a:stretch>
        </p:blipFill>
        <p:spPr>
          <a:xfrm>
            <a:off x="3078823" y="2495583"/>
            <a:ext cx="6030510" cy="19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9184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9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revision>5</cp:revision>
  <dcterms:created xsi:type="dcterms:W3CDTF">2026-02-27T19:36:07Z</dcterms:created>
  <dcterms:modified xsi:type="dcterms:W3CDTF">2026-03-02T14:10:35Z</dcterms:modified>
</cp:coreProperties>
</file>