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58" r:id="rId5"/>
    <p:sldId id="264" r:id="rId6"/>
    <p:sldId id="263" r:id="rId7"/>
    <p:sldId id="265" r:id="rId8"/>
    <p:sldId id="266" r:id="rId9"/>
    <p:sldId id="267" r:id="rId10"/>
    <p:sldId id="257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A849"/>
    <a:srgbClr val="546B7A"/>
    <a:srgbClr val="0570A6"/>
    <a:srgbClr val="18437A"/>
    <a:srgbClr val="36454F"/>
    <a:srgbClr val="F28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5BC206-F102-52E9-1472-C357CF45CACE}" v="419" dt="2026-03-06T22:00:00.079"/>
    <p1510:client id="{3F645A68-AB56-BBF9-307C-BD48C9E6C7FD}" v="774" dt="2026-03-06T22:39:41.7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F14C1-EC8B-7866-6815-8152B3AF7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28D000C-FF5B-0C86-B31F-77E954D46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5028" y="1347438"/>
            <a:ext cx="4821944" cy="359626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1A12CD4-8B14-4118-FA51-59F44D5B5227}"/>
              </a:ext>
            </a:extLst>
          </p:cNvPr>
          <p:cNvSpPr/>
          <p:nvPr/>
        </p:nvSpPr>
        <p:spPr>
          <a:xfrm>
            <a:off x="-2583" y="6440602"/>
            <a:ext cx="2074852" cy="417397"/>
          </a:xfrm>
          <a:prstGeom prst="rect">
            <a:avLst/>
          </a:prstGeom>
          <a:solidFill>
            <a:srgbClr val="1843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575921-5CED-0BBD-5211-C1868C05F9F7}"/>
              </a:ext>
            </a:extLst>
          </p:cNvPr>
          <p:cNvSpPr/>
          <p:nvPr/>
        </p:nvSpPr>
        <p:spPr>
          <a:xfrm>
            <a:off x="2069685" y="6440602"/>
            <a:ext cx="2074852" cy="417397"/>
          </a:xfrm>
          <a:prstGeom prst="rect">
            <a:avLst/>
          </a:prstGeom>
          <a:solidFill>
            <a:srgbClr val="0570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BE71C0-1E4E-AF8C-B1AB-072D5624F6EC}"/>
              </a:ext>
            </a:extLst>
          </p:cNvPr>
          <p:cNvSpPr/>
          <p:nvPr/>
        </p:nvSpPr>
        <p:spPr>
          <a:xfrm>
            <a:off x="4141953" y="6440602"/>
            <a:ext cx="2074852" cy="417397"/>
          </a:xfrm>
          <a:prstGeom prst="rect">
            <a:avLst/>
          </a:prstGeom>
          <a:solidFill>
            <a:srgbClr val="F28A1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34A65C-724C-3C12-1381-2654E409C31B}"/>
              </a:ext>
            </a:extLst>
          </p:cNvPr>
          <p:cNvSpPr/>
          <p:nvPr/>
        </p:nvSpPr>
        <p:spPr>
          <a:xfrm>
            <a:off x="6214221" y="6440601"/>
            <a:ext cx="2074852" cy="417397"/>
          </a:xfrm>
          <a:prstGeom prst="rect">
            <a:avLst/>
          </a:prstGeom>
          <a:solidFill>
            <a:srgbClr val="F7A8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0CD90FA-E385-F45C-0F0B-26AABC7CF39E}"/>
              </a:ext>
            </a:extLst>
          </p:cNvPr>
          <p:cNvSpPr/>
          <p:nvPr/>
        </p:nvSpPr>
        <p:spPr>
          <a:xfrm>
            <a:off x="8212148" y="6440601"/>
            <a:ext cx="2074852" cy="417397"/>
          </a:xfrm>
          <a:prstGeom prst="rect">
            <a:avLst/>
          </a:prstGeom>
          <a:solidFill>
            <a:srgbClr val="3645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3EB559-FCA2-25FE-88CD-B2D645DCE73C}"/>
              </a:ext>
            </a:extLst>
          </p:cNvPr>
          <p:cNvSpPr/>
          <p:nvPr/>
        </p:nvSpPr>
        <p:spPr>
          <a:xfrm>
            <a:off x="10284416" y="6440601"/>
            <a:ext cx="2074852" cy="417397"/>
          </a:xfrm>
          <a:prstGeom prst="rect">
            <a:avLst/>
          </a:prstGeom>
          <a:solidFill>
            <a:srgbClr val="546B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0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DD9E14-E418-397B-9AC8-908A30CA8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2160" y="1891146"/>
            <a:ext cx="8107680" cy="307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21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373782-CF3D-CA85-AF53-923FC94E0C6F}"/>
              </a:ext>
            </a:extLst>
          </p:cNvPr>
          <p:cNvSpPr/>
          <p:nvPr/>
        </p:nvSpPr>
        <p:spPr>
          <a:xfrm>
            <a:off x="-501426" y="2003"/>
            <a:ext cx="12877486" cy="2849676"/>
          </a:xfrm>
          <a:prstGeom prst="rect">
            <a:avLst/>
          </a:prstGeom>
          <a:solidFill>
            <a:srgbClr val="0570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618AFCC-6E73-8F4C-FD7D-2DADA3E23144}"/>
              </a:ext>
            </a:extLst>
          </p:cNvPr>
          <p:cNvSpPr/>
          <p:nvPr/>
        </p:nvSpPr>
        <p:spPr>
          <a:xfrm>
            <a:off x="779270" y="2137239"/>
            <a:ext cx="5018258" cy="3775802"/>
          </a:xfrm>
          <a:prstGeom prst="roundRect">
            <a:avLst/>
          </a:prstGeom>
          <a:solidFill>
            <a:srgbClr val="1843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B1342325-ABD9-8BF3-AF70-BADBF89BE741}"/>
              </a:ext>
            </a:extLst>
          </p:cNvPr>
          <p:cNvSpPr txBox="1"/>
          <p:nvPr/>
        </p:nvSpPr>
        <p:spPr>
          <a:xfrm>
            <a:off x="1163605" y="2629836"/>
            <a:ext cx="4251497" cy="76944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>
                <a:solidFill>
                  <a:srgbClr val="FFFFFF"/>
                </a:solidFill>
                <a:latin typeface="Mangal Pro"/>
                <a:cs typeface="Mangal Pro"/>
              </a:rPr>
              <a:t>TEMA </a:t>
            </a:r>
            <a:r>
              <a:rPr lang="en-US" sz="4400" err="1">
                <a:solidFill>
                  <a:srgbClr val="FFFFFF"/>
                </a:solidFill>
                <a:latin typeface="Mangal Pro"/>
                <a:cs typeface="Mangal Pro"/>
              </a:rPr>
              <a:t>TEMA</a:t>
            </a:r>
            <a:endParaRPr lang="en-US" sz="4400">
              <a:solidFill>
                <a:srgbClr val="FFFFFF"/>
              </a:solidFill>
              <a:latin typeface="Mangal Pro"/>
              <a:cs typeface="Mangal Pr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A58061-C24B-C653-2D9F-E74ACC9A90A5}"/>
              </a:ext>
            </a:extLst>
          </p:cNvPr>
          <p:cNvSpPr txBox="1"/>
          <p:nvPr/>
        </p:nvSpPr>
        <p:spPr>
          <a:xfrm>
            <a:off x="1163605" y="3875054"/>
            <a:ext cx="296910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Descripción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 del </a:t>
            </a:r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proyecto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102B463-6523-83FD-5CAE-5D040BBAC163}"/>
              </a:ext>
            </a:extLst>
          </p:cNvPr>
          <p:cNvCxnSpPr>
            <a:cxnSpLocks/>
          </p:cNvCxnSpPr>
          <p:nvPr/>
        </p:nvCxnSpPr>
        <p:spPr>
          <a:xfrm>
            <a:off x="1163636" y="3349083"/>
            <a:ext cx="906038" cy="868"/>
          </a:xfrm>
          <a:prstGeom prst="straightConnector1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8BD1118-815B-2ED3-9055-242D853254F4}"/>
              </a:ext>
            </a:extLst>
          </p:cNvPr>
          <p:cNvSpPr txBox="1"/>
          <p:nvPr/>
        </p:nvSpPr>
        <p:spPr>
          <a:xfrm>
            <a:off x="6845894" y="3875673"/>
            <a:ext cx="4488274" cy="33855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err="1">
                <a:solidFill>
                  <a:srgbClr val="000000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000000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000000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22E752F-B082-EDE8-D044-DC19CF199B63}"/>
              </a:ext>
            </a:extLst>
          </p:cNvPr>
          <p:cNvGrpSpPr/>
          <p:nvPr/>
        </p:nvGrpSpPr>
        <p:grpSpPr>
          <a:xfrm>
            <a:off x="11186009" y="492757"/>
            <a:ext cx="557088" cy="100971"/>
            <a:chOff x="599289" y="563877"/>
            <a:chExt cx="557088" cy="10097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0BBAAD7-84C0-C5A6-E083-EA9B2FF7ADAD}"/>
                </a:ext>
              </a:extLst>
            </p:cNvPr>
            <p:cNvSpPr/>
            <p:nvPr/>
          </p:nvSpPr>
          <p:spPr>
            <a:xfrm>
              <a:off x="599289" y="563878"/>
              <a:ext cx="111040" cy="1009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1CE4D9-78BE-4101-4564-F05A9A62ED0E}"/>
                </a:ext>
              </a:extLst>
            </p:cNvPr>
            <p:cNvSpPr/>
            <p:nvPr/>
          </p:nvSpPr>
          <p:spPr>
            <a:xfrm>
              <a:off x="822313" y="563878"/>
              <a:ext cx="111040" cy="1009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A114404-0AC1-9F90-7349-429C6249FE0C}"/>
                </a:ext>
              </a:extLst>
            </p:cNvPr>
            <p:cNvSpPr/>
            <p:nvPr/>
          </p:nvSpPr>
          <p:spPr>
            <a:xfrm>
              <a:off x="1045337" y="563877"/>
              <a:ext cx="111040" cy="1009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3144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5BF96-94BB-5498-5CD3-44F8E41DD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99F8204-6F86-6C09-AB57-57E57B57D7AC}"/>
              </a:ext>
            </a:extLst>
          </p:cNvPr>
          <p:cNvSpPr/>
          <p:nvPr/>
        </p:nvSpPr>
        <p:spPr>
          <a:xfrm>
            <a:off x="-74706" y="-89437"/>
            <a:ext cx="4287950" cy="70457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F819966D-1092-907F-47FF-52CAB4B37AD8}"/>
              </a:ext>
            </a:extLst>
          </p:cNvPr>
          <p:cNvSpPr txBox="1"/>
          <p:nvPr/>
        </p:nvSpPr>
        <p:spPr>
          <a:xfrm>
            <a:off x="407031" y="562478"/>
            <a:ext cx="3010046" cy="95410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 con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transparencia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a color (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dejar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fondo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negro)</a:t>
            </a:r>
          </a:p>
          <a:p>
            <a:endParaRPr lang="en-US" sz="1400">
              <a:solidFill>
                <a:srgbClr val="747474"/>
              </a:solidFill>
              <a:latin typeface="Mangal Pro"/>
              <a:ea typeface="ADLaM Display"/>
              <a:cs typeface="Mangal Pro"/>
            </a:endParaRPr>
          </a:p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*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opción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en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blanco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y negro.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DC4C927-412C-41DE-E810-6B57F050D979}"/>
              </a:ext>
            </a:extLst>
          </p:cNvPr>
          <p:cNvSpPr/>
          <p:nvPr/>
        </p:nvSpPr>
        <p:spPr>
          <a:xfrm>
            <a:off x="5076950" y="1174022"/>
            <a:ext cx="6013938" cy="1367882"/>
          </a:xfrm>
          <a:prstGeom prst="roundRect">
            <a:avLst/>
          </a:prstGeom>
          <a:solidFill>
            <a:srgbClr val="0570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CD3321-A40D-0A9E-8675-AE72E0A39EE9}"/>
              </a:ext>
            </a:extLst>
          </p:cNvPr>
          <p:cNvSpPr txBox="1"/>
          <p:nvPr/>
        </p:nvSpPr>
        <p:spPr>
          <a:xfrm>
            <a:off x="5332054" y="1408776"/>
            <a:ext cx="5524594" cy="33855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BD89DB3-D2B6-4E9B-4886-25EE8A4782E1}"/>
              </a:ext>
            </a:extLst>
          </p:cNvPr>
          <p:cNvSpPr/>
          <p:nvPr/>
        </p:nvSpPr>
        <p:spPr>
          <a:xfrm>
            <a:off x="5076950" y="4482217"/>
            <a:ext cx="6013938" cy="1367882"/>
          </a:xfrm>
          <a:prstGeom prst="roundRect">
            <a:avLst/>
          </a:prstGeom>
          <a:solidFill>
            <a:srgbClr val="3645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6E6FF0-BCA7-7A2B-FCBF-A1E36CAA47F3}"/>
              </a:ext>
            </a:extLst>
          </p:cNvPr>
          <p:cNvSpPr txBox="1"/>
          <p:nvPr/>
        </p:nvSpPr>
        <p:spPr>
          <a:xfrm>
            <a:off x="5332054" y="4716971"/>
            <a:ext cx="5524594" cy="33855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79247CA-2C45-029D-CB2A-5C6CD1BEA85F}"/>
              </a:ext>
            </a:extLst>
          </p:cNvPr>
          <p:cNvSpPr/>
          <p:nvPr/>
        </p:nvSpPr>
        <p:spPr>
          <a:xfrm>
            <a:off x="5076950" y="2828119"/>
            <a:ext cx="6013938" cy="1367882"/>
          </a:xfrm>
          <a:prstGeom prst="roundRect">
            <a:avLst/>
          </a:prstGeom>
          <a:solidFill>
            <a:srgbClr val="F7A8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BEAD831-FD1E-4C58-B9A9-F18DA980C012}"/>
              </a:ext>
            </a:extLst>
          </p:cNvPr>
          <p:cNvSpPr txBox="1"/>
          <p:nvPr/>
        </p:nvSpPr>
        <p:spPr>
          <a:xfrm>
            <a:off x="5332054" y="3062873"/>
            <a:ext cx="5524594" cy="33855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err="1">
                <a:solidFill>
                  <a:srgbClr val="000000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000000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283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E252122-459B-1680-86D1-BEA4105C26E3}"/>
              </a:ext>
            </a:extLst>
          </p:cNvPr>
          <p:cNvSpPr/>
          <p:nvPr/>
        </p:nvSpPr>
        <p:spPr>
          <a:xfrm>
            <a:off x="-1914" y="0"/>
            <a:ext cx="4068828" cy="3429000"/>
          </a:xfrm>
          <a:prstGeom prst="rect">
            <a:avLst/>
          </a:prstGeom>
          <a:solidFill>
            <a:srgbClr val="1843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25A2FB5F-C20F-7FC7-5BE4-99199C327CE6}"/>
              </a:ext>
            </a:extLst>
          </p:cNvPr>
          <p:cNvSpPr txBox="1"/>
          <p:nvPr/>
        </p:nvSpPr>
        <p:spPr>
          <a:xfrm>
            <a:off x="555616" y="776875"/>
            <a:ext cx="2969107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b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9D579873-BBDB-3B39-EE04-696F934B99F4}"/>
              </a:ext>
            </a:extLst>
          </p:cNvPr>
          <p:cNvSpPr txBox="1"/>
          <p:nvPr/>
        </p:nvSpPr>
        <p:spPr>
          <a:xfrm>
            <a:off x="555616" y="1529581"/>
            <a:ext cx="2969107" cy="33855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FFFFFF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DD01332-3525-69D5-2964-D3DA13BE2D9A}"/>
              </a:ext>
            </a:extLst>
          </p:cNvPr>
          <p:cNvCxnSpPr/>
          <p:nvPr/>
        </p:nvCxnSpPr>
        <p:spPr>
          <a:xfrm>
            <a:off x="1577842" y="1170878"/>
            <a:ext cx="906038" cy="868"/>
          </a:xfrm>
          <a:prstGeom prst="straightConnector1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C726BEE-4DD4-F80E-7B24-0F3BE2D73025}"/>
              </a:ext>
            </a:extLst>
          </p:cNvPr>
          <p:cNvSpPr/>
          <p:nvPr/>
        </p:nvSpPr>
        <p:spPr>
          <a:xfrm>
            <a:off x="4049695" y="3429000"/>
            <a:ext cx="4068828" cy="3429000"/>
          </a:xfrm>
          <a:prstGeom prst="rect">
            <a:avLst/>
          </a:prstGeom>
          <a:solidFill>
            <a:srgbClr val="F7A8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E52D90DD-421C-379F-7B61-8D3B7F490F49}"/>
              </a:ext>
            </a:extLst>
          </p:cNvPr>
          <p:cNvSpPr txBox="1"/>
          <p:nvPr/>
        </p:nvSpPr>
        <p:spPr>
          <a:xfrm>
            <a:off x="4607225" y="4205875"/>
            <a:ext cx="2969107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b="1">
                <a:solidFill>
                  <a:srgbClr val="262626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262626"/>
              </a:solidFill>
            </a:endParaRPr>
          </a:p>
        </p:txBody>
      </p:sp>
      <p:sp>
        <p:nvSpPr>
          <p:cNvPr id="22" name="TextBox 5">
            <a:extLst>
              <a:ext uri="{FF2B5EF4-FFF2-40B4-BE49-F238E27FC236}">
                <a16:creationId xmlns:a16="http://schemas.microsoft.com/office/drawing/2014/main" id="{796AEDBB-B832-B2BE-C38B-72EED9D3BC79}"/>
              </a:ext>
            </a:extLst>
          </p:cNvPr>
          <p:cNvSpPr txBox="1"/>
          <p:nvPr/>
        </p:nvSpPr>
        <p:spPr>
          <a:xfrm>
            <a:off x="4607225" y="4958581"/>
            <a:ext cx="2969107" cy="33855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err="1">
                <a:solidFill>
                  <a:schemeClr val="tx1">
                    <a:lumMod val="85000"/>
                    <a:lumOff val="15000"/>
                  </a:schemeClr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000000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000000"/>
              </a:solidFill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58A2717-57E5-8F60-B374-1FC23890F850}"/>
              </a:ext>
            </a:extLst>
          </p:cNvPr>
          <p:cNvCxnSpPr>
            <a:cxnSpLocks/>
          </p:cNvCxnSpPr>
          <p:nvPr/>
        </p:nvCxnSpPr>
        <p:spPr>
          <a:xfrm>
            <a:off x="5629451" y="4599878"/>
            <a:ext cx="906038" cy="868"/>
          </a:xfrm>
          <a:prstGeom prst="straightConnector1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0172D2AA-F4DE-E698-4402-6D7FD231FB83}"/>
              </a:ext>
            </a:extLst>
          </p:cNvPr>
          <p:cNvSpPr/>
          <p:nvPr/>
        </p:nvSpPr>
        <p:spPr>
          <a:xfrm>
            <a:off x="8119890" y="-1"/>
            <a:ext cx="4068828" cy="3429000"/>
          </a:xfrm>
          <a:prstGeom prst="rect">
            <a:avLst/>
          </a:prstGeom>
          <a:solidFill>
            <a:srgbClr val="0570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F6EE928A-5B82-7C47-BC22-2F203E6FE759}"/>
              </a:ext>
            </a:extLst>
          </p:cNvPr>
          <p:cNvSpPr txBox="1"/>
          <p:nvPr/>
        </p:nvSpPr>
        <p:spPr>
          <a:xfrm>
            <a:off x="8677420" y="776874"/>
            <a:ext cx="2969107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b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27" name="TextBox 5">
            <a:extLst>
              <a:ext uri="{FF2B5EF4-FFF2-40B4-BE49-F238E27FC236}">
                <a16:creationId xmlns:a16="http://schemas.microsoft.com/office/drawing/2014/main" id="{F47863FD-DA02-448D-206B-9989FAF1C0A1}"/>
              </a:ext>
            </a:extLst>
          </p:cNvPr>
          <p:cNvSpPr txBox="1"/>
          <p:nvPr/>
        </p:nvSpPr>
        <p:spPr>
          <a:xfrm>
            <a:off x="8677420" y="1529580"/>
            <a:ext cx="2969107" cy="33855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FFFFFF"/>
              </a:solidFill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8F13C2F-E23A-261F-12C3-C162782741CB}"/>
              </a:ext>
            </a:extLst>
          </p:cNvPr>
          <p:cNvCxnSpPr>
            <a:cxnSpLocks/>
          </p:cNvCxnSpPr>
          <p:nvPr/>
        </p:nvCxnSpPr>
        <p:spPr>
          <a:xfrm>
            <a:off x="9699646" y="1170877"/>
            <a:ext cx="906038" cy="868"/>
          </a:xfrm>
          <a:prstGeom prst="straightConnector1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6">
            <a:extLst>
              <a:ext uri="{FF2B5EF4-FFF2-40B4-BE49-F238E27FC236}">
                <a16:creationId xmlns:a16="http://schemas.microsoft.com/office/drawing/2014/main" id="{A1802AF0-B90D-A072-36D1-7574B2AC0FDC}"/>
              </a:ext>
            </a:extLst>
          </p:cNvPr>
          <p:cNvSpPr txBox="1"/>
          <p:nvPr/>
        </p:nvSpPr>
        <p:spPr>
          <a:xfrm>
            <a:off x="9696641" y="4922774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36454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30" name="TextBox 6">
            <a:extLst>
              <a:ext uri="{FF2B5EF4-FFF2-40B4-BE49-F238E27FC236}">
                <a16:creationId xmlns:a16="http://schemas.microsoft.com/office/drawing/2014/main" id="{7C9BD484-72F3-8E73-E3A2-2FE22CBA9189}"/>
              </a:ext>
            </a:extLst>
          </p:cNvPr>
          <p:cNvSpPr txBox="1"/>
          <p:nvPr/>
        </p:nvSpPr>
        <p:spPr>
          <a:xfrm>
            <a:off x="5524226" y="1530945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36454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31" name="TextBox 6">
            <a:extLst>
              <a:ext uri="{FF2B5EF4-FFF2-40B4-BE49-F238E27FC236}">
                <a16:creationId xmlns:a16="http://schemas.microsoft.com/office/drawing/2014/main" id="{F0A388F3-E73E-45B7-66E6-85808AD62750}"/>
              </a:ext>
            </a:extLst>
          </p:cNvPr>
          <p:cNvSpPr txBox="1"/>
          <p:nvPr/>
        </p:nvSpPr>
        <p:spPr>
          <a:xfrm>
            <a:off x="1472616" y="4922774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36454F"/>
                </a:solidFill>
                <a:latin typeface="Mangal Pro"/>
                <a:cs typeface="Mangal Pro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2631009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CEB79-BFA3-32D0-0514-F2C9443D3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>
            <a:extLst>
              <a:ext uri="{FF2B5EF4-FFF2-40B4-BE49-F238E27FC236}">
                <a16:creationId xmlns:a16="http://schemas.microsoft.com/office/drawing/2014/main" id="{94FC01F4-1E2C-C4D6-1551-44FF08927938}"/>
              </a:ext>
            </a:extLst>
          </p:cNvPr>
          <p:cNvSpPr txBox="1"/>
          <p:nvPr/>
        </p:nvSpPr>
        <p:spPr>
          <a:xfrm>
            <a:off x="645445" y="841676"/>
            <a:ext cx="5308137" cy="76944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>
                <a:solidFill>
                  <a:srgbClr val="18437A"/>
                </a:solidFill>
                <a:latin typeface="Mangal Pro"/>
                <a:cs typeface="Mangal Pro"/>
              </a:rPr>
              <a:t>TÍTULO </a:t>
            </a:r>
            <a:r>
              <a:rPr lang="en-US" sz="4400" err="1">
                <a:solidFill>
                  <a:srgbClr val="0570A6"/>
                </a:solidFill>
                <a:latin typeface="Mangal Pro"/>
                <a:cs typeface="Mangal Pro"/>
              </a:rPr>
              <a:t>TÍTULO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94673E6-3EB1-ECF1-5466-C8FBE784A4D8}"/>
              </a:ext>
            </a:extLst>
          </p:cNvPr>
          <p:cNvCxnSpPr>
            <a:cxnSpLocks/>
          </p:cNvCxnSpPr>
          <p:nvPr/>
        </p:nvCxnSpPr>
        <p:spPr>
          <a:xfrm>
            <a:off x="645475" y="2455002"/>
            <a:ext cx="2399558" cy="868"/>
          </a:xfrm>
          <a:prstGeom prst="straightConnector1">
            <a:avLst/>
          </a:prstGeom>
          <a:ln w="28575">
            <a:solidFill>
              <a:srgbClr val="0570A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4B68760-E486-50B8-35E6-511D0FEB7468}"/>
              </a:ext>
            </a:extLst>
          </p:cNvPr>
          <p:cNvGrpSpPr/>
          <p:nvPr/>
        </p:nvGrpSpPr>
        <p:grpSpPr>
          <a:xfrm>
            <a:off x="2961924" y="2315690"/>
            <a:ext cx="339897" cy="362741"/>
            <a:chOff x="3287044" y="3098008"/>
            <a:chExt cx="421177" cy="444946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6D47044-7648-12D8-EEDE-8136C0518E88}"/>
                </a:ext>
              </a:extLst>
            </p:cNvPr>
            <p:cNvSpPr/>
            <p:nvPr/>
          </p:nvSpPr>
          <p:spPr>
            <a:xfrm>
              <a:off x="3293687" y="3098008"/>
              <a:ext cx="411414" cy="402309"/>
            </a:xfrm>
            <a:prstGeom prst="ellipse">
              <a:avLst/>
            </a:prstGeom>
            <a:solidFill>
              <a:srgbClr val="0570A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5">
              <a:extLst>
                <a:ext uri="{FF2B5EF4-FFF2-40B4-BE49-F238E27FC236}">
                  <a16:creationId xmlns:a16="http://schemas.microsoft.com/office/drawing/2014/main" id="{BDC7754C-6308-FD81-54FF-5D53EBC2CFE5}"/>
                </a:ext>
              </a:extLst>
            </p:cNvPr>
            <p:cNvSpPr txBox="1"/>
            <p:nvPr/>
          </p:nvSpPr>
          <p:spPr>
            <a:xfrm>
              <a:off x="3287044" y="3127676"/>
              <a:ext cx="421177" cy="415278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>
                  <a:solidFill>
                    <a:srgbClr val="FFFFFF"/>
                  </a:solidFill>
                  <a:latin typeface="Mangal Pro"/>
                  <a:cs typeface="Mangal Pro"/>
                </a:rPr>
                <a:t>1</a:t>
              </a:r>
            </a:p>
          </p:txBody>
        </p:sp>
      </p:grpSp>
      <p:sp>
        <p:nvSpPr>
          <p:cNvPr id="14" name="TextBox 5">
            <a:extLst>
              <a:ext uri="{FF2B5EF4-FFF2-40B4-BE49-F238E27FC236}">
                <a16:creationId xmlns:a16="http://schemas.microsoft.com/office/drawing/2014/main" id="{E7719391-1EF2-98E8-2FC6-44B285EDF90B}"/>
              </a:ext>
            </a:extLst>
          </p:cNvPr>
          <p:cNvSpPr txBox="1"/>
          <p:nvPr/>
        </p:nvSpPr>
        <p:spPr>
          <a:xfrm>
            <a:off x="647056" y="2666635"/>
            <a:ext cx="2969107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>
                <a:solidFill>
                  <a:srgbClr val="0570A6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0570A6"/>
              </a:solidFill>
            </a:endParaRP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27BB5D4B-3EDE-03F3-6744-B6D2759F5E60}"/>
              </a:ext>
            </a:extLst>
          </p:cNvPr>
          <p:cNvSpPr txBox="1"/>
          <p:nvPr/>
        </p:nvSpPr>
        <p:spPr>
          <a:xfrm>
            <a:off x="697856" y="3104381"/>
            <a:ext cx="287766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262626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262626"/>
                </a:solidFill>
                <a:latin typeface="Mangal Pro"/>
                <a:cs typeface="Mangal Pro"/>
              </a:rPr>
              <a:t>.</a:t>
            </a:r>
            <a:endParaRPr lang="en-US">
              <a:solidFill>
                <a:srgbClr val="262626"/>
              </a:solidFill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8EC8893-F497-55A0-F8A1-D0C876E6C322}"/>
              </a:ext>
            </a:extLst>
          </p:cNvPr>
          <p:cNvCxnSpPr>
            <a:cxnSpLocks/>
          </p:cNvCxnSpPr>
          <p:nvPr/>
        </p:nvCxnSpPr>
        <p:spPr>
          <a:xfrm>
            <a:off x="8570274" y="2455002"/>
            <a:ext cx="2399558" cy="868"/>
          </a:xfrm>
          <a:prstGeom prst="straightConnector1">
            <a:avLst/>
          </a:prstGeom>
          <a:ln w="28575">
            <a:solidFill>
              <a:srgbClr val="546B7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DAF4E76-5656-E48D-03B5-EB2AE238CD4B}"/>
              </a:ext>
            </a:extLst>
          </p:cNvPr>
          <p:cNvGrpSpPr/>
          <p:nvPr/>
        </p:nvGrpSpPr>
        <p:grpSpPr>
          <a:xfrm>
            <a:off x="10886723" y="2315690"/>
            <a:ext cx="339897" cy="362741"/>
            <a:chOff x="3287044" y="3098008"/>
            <a:chExt cx="421177" cy="44494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437BFE7A-C91D-DB8B-50D3-5561F58BF85F}"/>
                </a:ext>
              </a:extLst>
            </p:cNvPr>
            <p:cNvSpPr/>
            <p:nvPr/>
          </p:nvSpPr>
          <p:spPr>
            <a:xfrm>
              <a:off x="3293687" y="3098008"/>
              <a:ext cx="411414" cy="402309"/>
            </a:xfrm>
            <a:prstGeom prst="ellipse">
              <a:avLst/>
            </a:prstGeom>
            <a:solidFill>
              <a:srgbClr val="546B7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5">
              <a:extLst>
                <a:ext uri="{FF2B5EF4-FFF2-40B4-BE49-F238E27FC236}">
                  <a16:creationId xmlns:a16="http://schemas.microsoft.com/office/drawing/2014/main" id="{BB6CF679-CCAA-1E49-24F4-5EF499835A3D}"/>
                </a:ext>
              </a:extLst>
            </p:cNvPr>
            <p:cNvSpPr txBox="1"/>
            <p:nvPr/>
          </p:nvSpPr>
          <p:spPr>
            <a:xfrm>
              <a:off x="3287044" y="3127676"/>
              <a:ext cx="421177" cy="415278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>
                  <a:solidFill>
                    <a:srgbClr val="FFFFFF"/>
                  </a:solidFill>
                  <a:latin typeface="Mangal Pro"/>
                  <a:cs typeface="Mangal Pro"/>
                </a:rPr>
                <a:t>3</a:t>
              </a:r>
            </a:p>
          </p:txBody>
        </p:sp>
      </p:grpSp>
      <p:sp>
        <p:nvSpPr>
          <p:cNvPr id="35" name="TextBox 5">
            <a:extLst>
              <a:ext uri="{FF2B5EF4-FFF2-40B4-BE49-F238E27FC236}">
                <a16:creationId xmlns:a16="http://schemas.microsoft.com/office/drawing/2014/main" id="{53E1594F-A68A-5843-9986-6014D9F5348C}"/>
              </a:ext>
            </a:extLst>
          </p:cNvPr>
          <p:cNvSpPr txBox="1"/>
          <p:nvPr/>
        </p:nvSpPr>
        <p:spPr>
          <a:xfrm>
            <a:off x="8571855" y="2666634"/>
            <a:ext cx="2969107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>
                <a:solidFill>
                  <a:srgbClr val="546B7A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546B7A"/>
              </a:solidFill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F6A7B155-7A9D-FD28-07B1-27F7E25F8D7E}"/>
              </a:ext>
            </a:extLst>
          </p:cNvPr>
          <p:cNvSpPr txBox="1"/>
          <p:nvPr/>
        </p:nvSpPr>
        <p:spPr>
          <a:xfrm>
            <a:off x="8622655" y="3104380"/>
            <a:ext cx="287766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262626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262626"/>
                </a:solidFill>
                <a:latin typeface="Mangal Pro"/>
                <a:cs typeface="Mangal Pro"/>
              </a:rPr>
              <a:t>.</a:t>
            </a:r>
            <a:endParaRPr lang="en-US">
              <a:solidFill>
                <a:srgbClr val="262626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F2842A9-4E29-6328-5E4C-1E6A7E32FACC}"/>
              </a:ext>
            </a:extLst>
          </p:cNvPr>
          <p:cNvCxnSpPr>
            <a:cxnSpLocks/>
          </p:cNvCxnSpPr>
          <p:nvPr/>
        </p:nvCxnSpPr>
        <p:spPr>
          <a:xfrm>
            <a:off x="4607874" y="2455002"/>
            <a:ext cx="2399558" cy="868"/>
          </a:xfrm>
          <a:prstGeom prst="straightConnector1">
            <a:avLst/>
          </a:prstGeom>
          <a:ln w="28575">
            <a:solidFill>
              <a:srgbClr val="F7A84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4B23F4A-55B7-2A09-2725-7D9E25E5F3DE}"/>
              </a:ext>
            </a:extLst>
          </p:cNvPr>
          <p:cNvGrpSpPr/>
          <p:nvPr/>
        </p:nvGrpSpPr>
        <p:grpSpPr>
          <a:xfrm>
            <a:off x="6924323" y="2315690"/>
            <a:ext cx="339897" cy="362741"/>
            <a:chOff x="3287044" y="3098008"/>
            <a:chExt cx="421177" cy="444946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1467042-60E9-4DC9-F3E1-5A651E76FEBF}"/>
                </a:ext>
              </a:extLst>
            </p:cNvPr>
            <p:cNvSpPr/>
            <p:nvPr/>
          </p:nvSpPr>
          <p:spPr>
            <a:xfrm>
              <a:off x="3293687" y="3098008"/>
              <a:ext cx="411414" cy="402309"/>
            </a:xfrm>
            <a:prstGeom prst="ellipse">
              <a:avLst/>
            </a:prstGeom>
            <a:solidFill>
              <a:srgbClr val="F7A8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5">
              <a:extLst>
                <a:ext uri="{FF2B5EF4-FFF2-40B4-BE49-F238E27FC236}">
                  <a16:creationId xmlns:a16="http://schemas.microsoft.com/office/drawing/2014/main" id="{2FF593EA-DE30-A595-33A5-9D33139FC014}"/>
                </a:ext>
              </a:extLst>
            </p:cNvPr>
            <p:cNvSpPr txBox="1"/>
            <p:nvPr/>
          </p:nvSpPr>
          <p:spPr>
            <a:xfrm>
              <a:off x="3287044" y="3127676"/>
              <a:ext cx="421177" cy="415278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>
                  <a:solidFill>
                    <a:srgbClr val="FFFFFF"/>
                  </a:solidFill>
                  <a:latin typeface="Mangal Pro"/>
                  <a:cs typeface="Mangal Pro"/>
                </a:rPr>
                <a:t>2</a:t>
              </a:r>
            </a:p>
          </p:txBody>
        </p:sp>
      </p:grpSp>
      <p:sp>
        <p:nvSpPr>
          <p:cNvPr id="42" name="TextBox 5">
            <a:extLst>
              <a:ext uri="{FF2B5EF4-FFF2-40B4-BE49-F238E27FC236}">
                <a16:creationId xmlns:a16="http://schemas.microsoft.com/office/drawing/2014/main" id="{81A6DA04-C2AE-6B73-6D49-299C99F294EA}"/>
              </a:ext>
            </a:extLst>
          </p:cNvPr>
          <p:cNvSpPr txBox="1"/>
          <p:nvPr/>
        </p:nvSpPr>
        <p:spPr>
          <a:xfrm>
            <a:off x="4609455" y="2666634"/>
            <a:ext cx="2969107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>
                <a:solidFill>
                  <a:srgbClr val="F7A849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F7A849"/>
              </a:solidFill>
            </a:endParaRPr>
          </a:p>
        </p:txBody>
      </p:sp>
      <p:sp>
        <p:nvSpPr>
          <p:cNvPr id="43" name="TextBox 5">
            <a:extLst>
              <a:ext uri="{FF2B5EF4-FFF2-40B4-BE49-F238E27FC236}">
                <a16:creationId xmlns:a16="http://schemas.microsoft.com/office/drawing/2014/main" id="{030E9167-120A-C209-93B6-6FED4F0948E6}"/>
              </a:ext>
            </a:extLst>
          </p:cNvPr>
          <p:cNvSpPr txBox="1"/>
          <p:nvPr/>
        </p:nvSpPr>
        <p:spPr>
          <a:xfrm>
            <a:off x="4660255" y="3104380"/>
            <a:ext cx="287766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262626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262626"/>
                </a:solidFill>
                <a:latin typeface="Mangal Pro"/>
                <a:cs typeface="Mangal Pro"/>
              </a:rPr>
              <a:t>.</a:t>
            </a:r>
            <a:endParaRPr lang="en-US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123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F3C11DF-B51A-CD4E-C37E-0EF9F0D443DD}"/>
              </a:ext>
            </a:extLst>
          </p:cNvPr>
          <p:cNvSpPr/>
          <p:nvPr/>
        </p:nvSpPr>
        <p:spPr>
          <a:xfrm>
            <a:off x="-74706" y="3571880"/>
            <a:ext cx="12270364" cy="3282220"/>
          </a:xfrm>
          <a:prstGeom prst="rect">
            <a:avLst/>
          </a:prstGeom>
          <a:solidFill>
            <a:srgbClr val="0570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85D6CDE-D177-0ECA-FD1C-0219B05C91DA}"/>
              </a:ext>
            </a:extLst>
          </p:cNvPr>
          <p:cNvSpPr/>
          <p:nvPr/>
        </p:nvSpPr>
        <p:spPr>
          <a:xfrm>
            <a:off x="597877" y="1545729"/>
            <a:ext cx="3114621" cy="3923369"/>
          </a:xfrm>
          <a:prstGeom prst="roundRect">
            <a:avLst/>
          </a:prstGeom>
          <a:solidFill>
            <a:srgbClr val="1843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1014ECF0-6C23-89BF-6FE0-27A4C6D9F5B6}"/>
              </a:ext>
            </a:extLst>
          </p:cNvPr>
          <p:cNvSpPr txBox="1"/>
          <p:nvPr/>
        </p:nvSpPr>
        <p:spPr>
          <a:xfrm>
            <a:off x="916543" y="2034732"/>
            <a:ext cx="2485888" cy="44017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b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5300D9C4-8B72-8CCE-8DA2-A5C9E1753527}"/>
              </a:ext>
            </a:extLst>
          </p:cNvPr>
          <p:cNvSpPr txBox="1"/>
          <p:nvPr/>
        </p:nvSpPr>
        <p:spPr>
          <a:xfrm>
            <a:off x="920880" y="2723380"/>
            <a:ext cx="2468789" cy="34784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7FCD0DB-DFA7-EA24-41F5-11C2355B3F12}"/>
              </a:ext>
            </a:extLst>
          </p:cNvPr>
          <p:cNvSpPr/>
          <p:nvPr/>
        </p:nvSpPr>
        <p:spPr>
          <a:xfrm>
            <a:off x="8394438" y="1545728"/>
            <a:ext cx="3114621" cy="3923369"/>
          </a:xfrm>
          <a:prstGeom prst="roundRect">
            <a:avLst/>
          </a:prstGeom>
          <a:solidFill>
            <a:srgbClr val="1843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116E9D19-8432-74BD-8A15-96A5F3619FFD}"/>
              </a:ext>
            </a:extLst>
          </p:cNvPr>
          <p:cNvSpPr txBox="1"/>
          <p:nvPr/>
        </p:nvSpPr>
        <p:spPr>
          <a:xfrm>
            <a:off x="8713104" y="2034731"/>
            <a:ext cx="2485888" cy="44017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b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F2E84AAC-3F27-6A54-1276-82C88C6E2DAF}"/>
              </a:ext>
            </a:extLst>
          </p:cNvPr>
          <p:cNvSpPr txBox="1"/>
          <p:nvPr/>
        </p:nvSpPr>
        <p:spPr>
          <a:xfrm>
            <a:off x="8717441" y="2723379"/>
            <a:ext cx="2468789" cy="34784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C90C689-8E7A-42E3-6535-EF7B61660FF0}"/>
              </a:ext>
            </a:extLst>
          </p:cNvPr>
          <p:cNvSpPr/>
          <p:nvPr/>
        </p:nvSpPr>
        <p:spPr>
          <a:xfrm>
            <a:off x="4500804" y="1545728"/>
            <a:ext cx="3114621" cy="3923369"/>
          </a:xfrm>
          <a:prstGeom prst="roundRect">
            <a:avLst/>
          </a:prstGeom>
          <a:solidFill>
            <a:srgbClr val="1843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0A365EFC-BC5B-C5DD-2895-E6AE127DCCDC}"/>
              </a:ext>
            </a:extLst>
          </p:cNvPr>
          <p:cNvSpPr txBox="1"/>
          <p:nvPr/>
        </p:nvSpPr>
        <p:spPr>
          <a:xfrm>
            <a:off x="4819470" y="2034731"/>
            <a:ext cx="2485888" cy="44017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b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24A77001-EBBC-1492-A843-98591215C49F}"/>
              </a:ext>
            </a:extLst>
          </p:cNvPr>
          <p:cNvSpPr txBox="1"/>
          <p:nvPr/>
        </p:nvSpPr>
        <p:spPr>
          <a:xfrm>
            <a:off x="4860978" y="2723379"/>
            <a:ext cx="2468789" cy="34784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  <a:endParaRPr lang="en-US" sz="1600">
              <a:solidFill>
                <a:srgbClr val="FFFFFF"/>
              </a:solidFill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F2377E7-4DF0-7D20-83BC-2A5D4533FD89}"/>
              </a:ext>
            </a:extLst>
          </p:cNvPr>
          <p:cNvCxnSpPr>
            <a:cxnSpLocks/>
          </p:cNvCxnSpPr>
          <p:nvPr/>
        </p:nvCxnSpPr>
        <p:spPr>
          <a:xfrm>
            <a:off x="1702612" y="2429107"/>
            <a:ext cx="906038" cy="868"/>
          </a:xfrm>
          <a:prstGeom prst="straightConnector1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FC641B1-B7A6-E8BD-25F6-D8D78D6AFBEE}"/>
              </a:ext>
            </a:extLst>
          </p:cNvPr>
          <p:cNvCxnSpPr>
            <a:cxnSpLocks/>
          </p:cNvCxnSpPr>
          <p:nvPr/>
        </p:nvCxnSpPr>
        <p:spPr>
          <a:xfrm>
            <a:off x="5605539" y="2475570"/>
            <a:ext cx="906038" cy="868"/>
          </a:xfrm>
          <a:prstGeom prst="straightConnector1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65AEADC-3C39-6F5E-8145-504A15517FAC}"/>
              </a:ext>
            </a:extLst>
          </p:cNvPr>
          <p:cNvCxnSpPr>
            <a:cxnSpLocks/>
          </p:cNvCxnSpPr>
          <p:nvPr/>
        </p:nvCxnSpPr>
        <p:spPr>
          <a:xfrm>
            <a:off x="9499172" y="2475570"/>
            <a:ext cx="906038" cy="868"/>
          </a:xfrm>
          <a:prstGeom prst="straightConnector1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929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BCAD8C6-F30B-1EDC-7AD2-5A5ABADEDE54}"/>
              </a:ext>
            </a:extLst>
          </p:cNvPr>
          <p:cNvSpPr/>
          <p:nvPr/>
        </p:nvSpPr>
        <p:spPr>
          <a:xfrm>
            <a:off x="-74706" y="-89437"/>
            <a:ext cx="12270364" cy="70457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0B4FC6-21C4-A8C1-2155-F96397680FAB}"/>
              </a:ext>
            </a:extLst>
          </p:cNvPr>
          <p:cNvSpPr txBox="1"/>
          <p:nvPr/>
        </p:nvSpPr>
        <p:spPr>
          <a:xfrm>
            <a:off x="8575299" y="1473161"/>
            <a:ext cx="3010046" cy="95410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 con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transparencia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a color (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dejar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fondo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negro)</a:t>
            </a:r>
          </a:p>
          <a:p>
            <a:endParaRPr lang="en-US" sz="1400">
              <a:solidFill>
                <a:srgbClr val="747474"/>
              </a:solidFill>
              <a:latin typeface="Mangal Pro"/>
              <a:ea typeface="ADLaM Display"/>
              <a:cs typeface="Mangal Pro"/>
            </a:endParaRPr>
          </a:p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*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opción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en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blanco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y negro.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DF9AC67-75C9-DB78-0464-8BE55CAF5B10}"/>
              </a:ext>
            </a:extLst>
          </p:cNvPr>
          <p:cNvSpPr/>
          <p:nvPr/>
        </p:nvSpPr>
        <p:spPr>
          <a:xfrm>
            <a:off x="1034633" y="1471387"/>
            <a:ext cx="6422816" cy="3923369"/>
          </a:xfrm>
          <a:prstGeom prst="roundRect">
            <a:avLst/>
          </a:prstGeom>
          <a:solidFill>
            <a:srgbClr val="F7A8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E972081C-3085-3D93-7093-23EC335F34E3}"/>
              </a:ext>
            </a:extLst>
          </p:cNvPr>
          <p:cNvSpPr txBox="1"/>
          <p:nvPr/>
        </p:nvSpPr>
        <p:spPr>
          <a:xfrm>
            <a:off x="1433093" y="1923592"/>
            <a:ext cx="5877716" cy="76944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>
                <a:solidFill>
                  <a:srgbClr val="262626"/>
                </a:solidFill>
                <a:latin typeface="Mangal Pro"/>
                <a:cs typeface="Mangal Pro"/>
              </a:rPr>
              <a:t>TÍTULO</a:t>
            </a:r>
            <a:r>
              <a:rPr lang="en-US" sz="4400">
                <a:solidFill>
                  <a:srgbClr val="262626"/>
                </a:solidFill>
                <a:latin typeface="Mangal Pro"/>
                <a:cs typeface="Mangal Pro"/>
              </a:rPr>
              <a:t> </a:t>
            </a:r>
            <a:r>
              <a:rPr lang="en-US" sz="4400" err="1">
                <a:solidFill>
                  <a:srgbClr val="262626"/>
                </a:solidFill>
                <a:latin typeface="Mangal Pro"/>
                <a:cs typeface="Mangal Pro"/>
              </a:rPr>
              <a:t>TÍTULO</a:t>
            </a:r>
            <a:endParaRPr lang="en-US" sz="4400">
              <a:solidFill>
                <a:srgbClr val="262626"/>
              </a:solidFill>
              <a:latin typeface="Mangal Pro"/>
              <a:cs typeface="Mangal Pro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7302F2-BF0B-2C22-FFFC-F26BAE01954D}"/>
              </a:ext>
            </a:extLst>
          </p:cNvPr>
          <p:cNvSpPr txBox="1"/>
          <p:nvPr/>
        </p:nvSpPr>
        <p:spPr>
          <a:xfrm>
            <a:off x="1433093" y="2667005"/>
            <a:ext cx="567327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262626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262626"/>
                </a:solidFill>
                <a:latin typeface="Mangal Pro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7172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919D61-E1ED-1B19-E5F2-DA026D895C22}"/>
              </a:ext>
            </a:extLst>
          </p:cNvPr>
          <p:cNvSpPr/>
          <p:nvPr/>
        </p:nvSpPr>
        <p:spPr>
          <a:xfrm>
            <a:off x="6679339" y="1778018"/>
            <a:ext cx="4488175" cy="1730962"/>
          </a:xfrm>
          <a:prstGeom prst="roundRect">
            <a:avLst/>
          </a:prstGeom>
          <a:solidFill>
            <a:srgbClr val="1843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1733246B-AD5B-866B-AB7D-DDB599EA4139}"/>
              </a:ext>
            </a:extLst>
          </p:cNvPr>
          <p:cNvSpPr txBox="1"/>
          <p:nvPr/>
        </p:nvSpPr>
        <p:spPr>
          <a:xfrm>
            <a:off x="6945513" y="2021348"/>
            <a:ext cx="3061042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6" name="TextBox 15">
            <a:extLst>
              <a:ext uri="{FF2B5EF4-FFF2-40B4-BE49-F238E27FC236}">
                <a16:creationId xmlns:a16="http://schemas.microsoft.com/office/drawing/2014/main" id="{1F157BE1-F2C9-C6AC-35BA-7EF715C92454}"/>
              </a:ext>
            </a:extLst>
          </p:cNvPr>
          <p:cNvSpPr txBox="1"/>
          <p:nvPr/>
        </p:nvSpPr>
        <p:spPr>
          <a:xfrm>
            <a:off x="6946380" y="2484248"/>
            <a:ext cx="3069343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B618601-156D-7B07-416A-3A76F0C8FA7E}"/>
              </a:ext>
            </a:extLst>
          </p:cNvPr>
          <p:cNvSpPr/>
          <p:nvPr/>
        </p:nvSpPr>
        <p:spPr>
          <a:xfrm>
            <a:off x="6679338" y="3868872"/>
            <a:ext cx="4488175" cy="1730962"/>
          </a:xfrm>
          <a:prstGeom prst="roundRect">
            <a:avLst/>
          </a:prstGeom>
          <a:solidFill>
            <a:srgbClr val="0570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TextBox 14">
            <a:extLst>
              <a:ext uri="{FF2B5EF4-FFF2-40B4-BE49-F238E27FC236}">
                <a16:creationId xmlns:a16="http://schemas.microsoft.com/office/drawing/2014/main" id="{F5550396-5EF5-6B82-D0F8-A2BA06F9A75D}"/>
              </a:ext>
            </a:extLst>
          </p:cNvPr>
          <p:cNvSpPr txBox="1"/>
          <p:nvPr/>
        </p:nvSpPr>
        <p:spPr>
          <a:xfrm>
            <a:off x="6945511" y="4112202"/>
            <a:ext cx="3061042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9" name="TextBox 15">
            <a:extLst>
              <a:ext uri="{FF2B5EF4-FFF2-40B4-BE49-F238E27FC236}">
                <a16:creationId xmlns:a16="http://schemas.microsoft.com/office/drawing/2014/main" id="{B13A9F75-C028-4983-3CA6-2B474D15D293}"/>
              </a:ext>
            </a:extLst>
          </p:cNvPr>
          <p:cNvSpPr txBox="1"/>
          <p:nvPr/>
        </p:nvSpPr>
        <p:spPr>
          <a:xfrm>
            <a:off x="6946378" y="4575102"/>
            <a:ext cx="3069343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65657A-A2E8-C992-2B7D-D40901C7FDA0}"/>
              </a:ext>
            </a:extLst>
          </p:cNvPr>
          <p:cNvSpPr/>
          <p:nvPr/>
        </p:nvSpPr>
        <p:spPr>
          <a:xfrm>
            <a:off x="863854" y="1145001"/>
            <a:ext cx="4736353" cy="570971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F0CD5E54-1E6B-2D83-F6D3-932CCF0E30EB}"/>
              </a:ext>
            </a:extLst>
          </p:cNvPr>
          <p:cNvSpPr txBox="1"/>
          <p:nvPr/>
        </p:nvSpPr>
        <p:spPr>
          <a:xfrm>
            <a:off x="2671372" y="3872700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2648765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D15BEC-0A63-4B69-27EF-3271B8E8A76A}"/>
              </a:ext>
            </a:extLst>
          </p:cNvPr>
          <p:cNvSpPr/>
          <p:nvPr/>
        </p:nvSpPr>
        <p:spPr>
          <a:xfrm>
            <a:off x="-365" y="2001"/>
            <a:ext cx="5238158" cy="28940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DB5FB5A5-2AD1-B346-12B5-676BA0B1C687}"/>
              </a:ext>
            </a:extLst>
          </p:cNvPr>
          <p:cNvSpPr txBox="1"/>
          <p:nvPr/>
        </p:nvSpPr>
        <p:spPr>
          <a:xfrm>
            <a:off x="2058055" y="1317212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9D07F2-253E-3116-7F52-EFA5E1559154}"/>
              </a:ext>
            </a:extLst>
          </p:cNvPr>
          <p:cNvSpPr/>
          <p:nvPr/>
        </p:nvSpPr>
        <p:spPr>
          <a:xfrm>
            <a:off x="5240708" y="2001"/>
            <a:ext cx="6948011" cy="2894034"/>
          </a:xfrm>
          <a:prstGeom prst="rect">
            <a:avLst/>
          </a:prstGeom>
          <a:solidFill>
            <a:srgbClr val="F7A8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E7C67D02-B11B-835F-7958-9FF81817B0D1}"/>
              </a:ext>
            </a:extLst>
          </p:cNvPr>
          <p:cNvSpPr txBox="1"/>
          <p:nvPr/>
        </p:nvSpPr>
        <p:spPr>
          <a:xfrm>
            <a:off x="832910" y="3791049"/>
            <a:ext cx="2969107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>
                <a:solidFill>
                  <a:srgbClr val="F7A849"/>
                </a:solidFill>
                <a:latin typeface="Mangal Pro"/>
                <a:cs typeface="Mangal Pro"/>
              </a:rPr>
              <a:t>SUBTÍTULO</a:t>
            </a:r>
            <a:endParaRPr lang="en-US" sz="2200" b="1">
              <a:solidFill>
                <a:srgbClr val="F7A849"/>
              </a:solidFill>
            </a:endParaRP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DDAB3FF9-C0D4-43E4-606D-4F8B17C24C9F}"/>
              </a:ext>
            </a:extLst>
          </p:cNvPr>
          <p:cNvSpPr txBox="1"/>
          <p:nvPr/>
        </p:nvSpPr>
        <p:spPr>
          <a:xfrm>
            <a:off x="837247" y="4219503"/>
            <a:ext cx="4819837" cy="3786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262626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262626"/>
                </a:solidFill>
                <a:latin typeface="Mangal Pro"/>
                <a:cs typeface="Mangal Pro"/>
              </a:rPr>
              <a:t>.</a:t>
            </a:r>
            <a:endParaRPr lang="en-US">
              <a:solidFill>
                <a:srgbClr val="262626"/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73362601-28CD-CF5F-8284-9194C5A3F10A}"/>
              </a:ext>
            </a:extLst>
          </p:cNvPr>
          <p:cNvSpPr txBox="1"/>
          <p:nvPr/>
        </p:nvSpPr>
        <p:spPr>
          <a:xfrm>
            <a:off x="6505784" y="4219503"/>
            <a:ext cx="4819837" cy="3786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262626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262626"/>
                </a:solidFill>
                <a:latin typeface="Mangal Pro"/>
                <a:cs typeface="Mangal Pro"/>
              </a:rPr>
              <a:t>.</a:t>
            </a:r>
            <a:endParaRPr lang="en-US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2085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2026-03-06T21:07:00Z</dcterms:created>
  <dcterms:modified xsi:type="dcterms:W3CDTF">2026-03-06T23:05:55Z</dcterms:modified>
</cp:coreProperties>
</file>