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67" r:id="rId5"/>
    <p:sldId id="262" r:id="rId6"/>
    <p:sldId id="265" r:id="rId7"/>
    <p:sldId id="266" r:id="rId8"/>
    <p:sldId id="271" r:id="rId9"/>
    <p:sldId id="270" r:id="rId10"/>
    <p:sldId id="269" r:id="rId11"/>
    <p:sldId id="258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87B7"/>
    <a:srgbClr val="2A516B"/>
    <a:srgbClr val="A89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76A8E0-7446-BC4C-5218-DE59456C1BA8}" v="39" dt="2026-02-20T19:51:23.919"/>
    <p1510:client id="{097A62FB-1C30-AF76-56D7-326B45C6CD46}" v="21" dt="2026-02-20T19:48:48.182"/>
    <p1510:client id="{7CED422D-A49F-3669-93E0-9D8846A2D11E}" v="938" dt="2026-02-20T22:29:41.009"/>
    <p1510:client id="{8BACB830-D96A-5FDB-C0A8-4504230A2361}" v="369" dt="2026-02-19T23:04:43.016"/>
    <p1510:client id="{A73CBCBD-C10E-4DD0-42A6-A7F23A0CC305}" v="112" dt="2026-02-20T19:46:02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2B3575-9626-8F4F-6931-D4947B5004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331" t="28421" r="23961" b="21353"/>
          <a:stretch>
            <a:fillRect/>
          </a:stretch>
        </p:blipFill>
        <p:spPr>
          <a:xfrm>
            <a:off x="3173801" y="2062294"/>
            <a:ext cx="5844744" cy="296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AEB39-7190-5983-DF22-126B1D739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34CA799B-FE51-F702-CD78-C5A07735F7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30" r="88573" b="297"/>
          <a:stretch>
            <a:fillRect/>
          </a:stretch>
        </p:blipFill>
        <p:spPr>
          <a:xfrm>
            <a:off x="10731657" y="0"/>
            <a:ext cx="1459674" cy="68560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BAF29E-AC81-B28D-3E38-3E76CEFE5A6A}"/>
              </a:ext>
            </a:extLst>
          </p:cNvPr>
          <p:cNvSpPr txBox="1"/>
          <p:nvPr/>
        </p:nvSpPr>
        <p:spPr>
          <a:xfrm>
            <a:off x="891786" y="883920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BF3748-06D4-7D7F-E96F-A17BFF0E9B67}"/>
              </a:ext>
            </a:extLst>
          </p:cNvPr>
          <p:cNvSpPr txBox="1"/>
          <p:nvPr/>
        </p:nvSpPr>
        <p:spPr>
          <a:xfrm>
            <a:off x="891786" y="1896450"/>
            <a:ext cx="901253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917186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0B25E-36F2-A1C3-18F6-F3F84638B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6D54034-4A08-2613-E501-3C13ED1EB6D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51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59F5D1-A027-16BD-7090-A623395FC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6087" y="2087880"/>
            <a:ext cx="621982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60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EA5DF-6769-B3F8-4DF1-F04BCAB06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9D6FDE-F326-D0D3-0E60-B5ED5FDB1232}"/>
              </a:ext>
            </a:extLst>
          </p:cNvPr>
          <p:cNvSpPr/>
          <p:nvPr/>
        </p:nvSpPr>
        <p:spPr>
          <a:xfrm>
            <a:off x="-10161" y="-10160"/>
            <a:ext cx="12324080" cy="690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3587226" y="724085"/>
            <a:ext cx="500578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Foto con </a:t>
            </a:r>
            <a:r>
              <a:rPr lang="en-US" sz="20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transparencia</a:t>
            </a:r>
            <a:endParaRPr lang="en-US" sz="2000">
              <a:solidFill>
                <a:srgbClr val="747474"/>
              </a:solidFill>
              <a:latin typeface="Century Gothic"/>
              <a:ea typeface="ADLaM Display"/>
              <a:cs typeface="ADLaM Display"/>
            </a:endParaRPr>
          </a:p>
          <a:p>
            <a:pPr algn="ctr"/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*(</a:t>
            </a:r>
            <a:r>
              <a:rPr lang="en-US" sz="20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dejar</a:t>
            </a:r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20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el</a:t>
            </a:r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color negro y </a:t>
            </a:r>
            <a:r>
              <a:rPr lang="en-US" sz="20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encima</a:t>
            </a:r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la </a:t>
            </a:r>
            <a:r>
              <a:rPr lang="en-US" sz="20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foto</a:t>
            </a:r>
            <a:r>
              <a:rPr lang="en-US" sz="20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5FCD60-326A-F292-969A-7C0709B5BA8F}"/>
              </a:ext>
            </a:extLst>
          </p:cNvPr>
          <p:cNvSpPr txBox="1"/>
          <p:nvPr/>
        </p:nvSpPr>
        <p:spPr>
          <a:xfrm>
            <a:off x="3556000" y="2966720"/>
            <a:ext cx="519176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TEMA </a:t>
            </a:r>
            <a:r>
              <a:rPr lang="en-US" sz="5400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01860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9A06C-52DD-E101-0686-D7B6D3B45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2D77EA-E62D-54B9-1C29-F047DBA20D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8157" b="164"/>
          <a:stretch>
            <a:fillRect/>
          </a:stretch>
        </p:blipFill>
        <p:spPr>
          <a:xfrm>
            <a:off x="-952" y="-2540"/>
            <a:ext cx="1512866" cy="68630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A52FFF-C625-98C9-FB89-74DA7036E35D}"/>
              </a:ext>
            </a:extLst>
          </p:cNvPr>
          <p:cNvSpPr txBox="1"/>
          <p:nvPr/>
        </p:nvSpPr>
        <p:spPr>
          <a:xfrm>
            <a:off x="2194560" y="883920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B76238-ED0D-E543-1C67-953D2E3C578B}"/>
              </a:ext>
            </a:extLst>
          </p:cNvPr>
          <p:cNvSpPr txBox="1"/>
          <p:nvPr/>
        </p:nvSpPr>
        <p:spPr>
          <a:xfrm>
            <a:off x="2194560" y="1896450"/>
            <a:ext cx="901253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22164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3DE38-EFA7-F4D2-F933-14C2805A2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02F9D4-AAD7-6ECE-4861-00CB07887B0A}"/>
              </a:ext>
            </a:extLst>
          </p:cNvPr>
          <p:cNvSpPr txBox="1"/>
          <p:nvPr/>
        </p:nvSpPr>
        <p:spPr>
          <a:xfrm>
            <a:off x="772160" y="883920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C69EBD-8AF9-8004-56C0-A838FE06F937}"/>
              </a:ext>
            </a:extLst>
          </p:cNvPr>
          <p:cNvSpPr txBox="1"/>
          <p:nvPr/>
        </p:nvSpPr>
        <p:spPr>
          <a:xfrm>
            <a:off x="772160" y="1896450"/>
            <a:ext cx="609661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02F3BC-D81A-5D1C-DD2D-CA81667AF290}"/>
              </a:ext>
            </a:extLst>
          </p:cNvPr>
          <p:cNvSpPr/>
          <p:nvPr/>
        </p:nvSpPr>
        <p:spPr>
          <a:xfrm>
            <a:off x="7744770" y="-868"/>
            <a:ext cx="4447230" cy="6862338"/>
          </a:xfrm>
          <a:prstGeom prst="rect">
            <a:avLst/>
          </a:prstGeom>
          <a:solidFill>
            <a:srgbClr val="A890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A75870-3AA1-0805-0B5E-B935580836A3}"/>
              </a:ext>
            </a:extLst>
          </p:cNvPr>
          <p:cNvSpPr txBox="1"/>
          <p:nvPr/>
        </p:nvSpPr>
        <p:spPr>
          <a:xfrm>
            <a:off x="9199139" y="3203992"/>
            <a:ext cx="154332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281882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01E726-8C91-5107-47A5-F78CA6F155B1}"/>
              </a:ext>
            </a:extLst>
          </p:cNvPr>
          <p:cNvSpPr/>
          <p:nvPr/>
        </p:nvSpPr>
        <p:spPr>
          <a:xfrm>
            <a:off x="3127" y="1563"/>
            <a:ext cx="12186605" cy="6853311"/>
          </a:xfrm>
          <a:prstGeom prst="rect">
            <a:avLst/>
          </a:prstGeom>
          <a:solidFill>
            <a:srgbClr val="2A51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1E9C9B-6804-D8B6-5126-D41CE52946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49" t="66539" r="463" b="13103"/>
          <a:stretch>
            <a:fillRect/>
          </a:stretch>
        </p:blipFill>
        <p:spPr>
          <a:xfrm>
            <a:off x="4327" y="5451590"/>
            <a:ext cx="12232328" cy="1404784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97EA6B0-2CA8-8CC4-2380-AB4D20962166}"/>
              </a:ext>
            </a:extLst>
          </p:cNvPr>
          <p:cNvSpPr/>
          <p:nvPr/>
        </p:nvSpPr>
        <p:spPr>
          <a:xfrm>
            <a:off x="1294205" y="704817"/>
            <a:ext cx="9933695" cy="401025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7319F3-6E05-AA35-9792-AC3494039060}"/>
              </a:ext>
            </a:extLst>
          </p:cNvPr>
          <p:cNvSpPr txBox="1"/>
          <p:nvPr/>
        </p:nvSpPr>
        <p:spPr>
          <a:xfrm>
            <a:off x="1900412" y="1144311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795300-1D01-2697-3890-FB91A68044CD}"/>
              </a:ext>
            </a:extLst>
          </p:cNvPr>
          <p:cNvSpPr txBox="1"/>
          <p:nvPr/>
        </p:nvSpPr>
        <p:spPr>
          <a:xfrm>
            <a:off x="1900412" y="2156841"/>
            <a:ext cx="381373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8B27D2-3363-8FAD-E148-4349584209AC}"/>
              </a:ext>
            </a:extLst>
          </p:cNvPr>
          <p:cNvSpPr txBox="1"/>
          <p:nvPr/>
        </p:nvSpPr>
        <p:spPr>
          <a:xfrm>
            <a:off x="6718218" y="2156841"/>
            <a:ext cx="381373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80198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0EAF4-48D5-C39C-89DC-3FFE1FA28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45EAD8-038D-F233-1240-067FE16AE44D}"/>
              </a:ext>
            </a:extLst>
          </p:cNvPr>
          <p:cNvSpPr/>
          <p:nvPr/>
        </p:nvSpPr>
        <p:spPr>
          <a:xfrm>
            <a:off x="744530" y="740812"/>
            <a:ext cx="4355790" cy="5358658"/>
          </a:xfrm>
          <a:prstGeom prst="roundRect">
            <a:avLst/>
          </a:prstGeom>
          <a:solidFill>
            <a:srgbClr val="A890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C1D1A4-4782-8394-0EDF-DE31EEAABC28}"/>
              </a:ext>
            </a:extLst>
          </p:cNvPr>
          <p:cNvSpPr txBox="1"/>
          <p:nvPr/>
        </p:nvSpPr>
        <p:spPr>
          <a:xfrm>
            <a:off x="2148099" y="3193832"/>
            <a:ext cx="154332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Foto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846E71-9207-7AA8-E74B-1EB41238F55A}"/>
              </a:ext>
            </a:extLst>
          </p:cNvPr>
          <p:cNvSpPr txBox="1"/>
          <p:nvPr/>
        </p:nvSpPr>
        <p:spPr>
          <a:xfrm>
            <a:off x="5923280" y="883920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38ABF-3C84-A2D7-C949-4DFEACAEE903}"/>
              </a:ext>
            </a:extLst>
          </p:cNvPr>
          <p:cNvSpPr txBox="1"/>
          <p:nvPr/>
        </p:nvSpPr>
        <p:spPr>
          <a:xfrm>
            <a:off x="5923280" y="1896450"/>
            <a:ext cx="519237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80795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C2573-1E74-356A-A425-66E74EC65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F8D1E5-B090-31FB-35A6-241BB408E9BE}"/>
              </a:ext>
            </a:extLst>
          </p:cNvPr>
          <p:cNvSpPr/>
          <p:nvPr/>
        </p:nvSpPr>
        <p:spPr>
          <a:xfrm>
            <a:off x="917250" y="2254652"/>
            <a:ext cx="3045150" cy="3722898"/>
          </a:xfrm>
          <a:prstGeom prst="roundRect">
            <a:avLst/>
          </a:prstGeom>
          <a:solidFill>
            <a:srgbClr val="2A51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940A2C-4E56-377D-3E0E-B29781385BF1}"/>
              </a:ext>
            </a:extLst>
          </p:cNvPr>
          <p:cNvSpPr txBox="1"/>
          <p:nvPr/>
        </p:nvSpPr>
        <p:spPr>
          <a:xfrm>
            <a:off x="1200989" y="3135970"/>
            <a:ext cx="243406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52131D-3DE8-4F5C-3258-EEAA50C5F1D2}"/>
              </a:ext>
            </a:extLst>
          </p:cNvPr>
          <p:cNvSpPr txBox="1"/>
          <p:nvPr/>
        </p:nvSpPr>
        <p:spPr>
          <a:xfrm>
            <a:off x="1200989" y="2607649"/>
            <a:ext cx="28506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SUBTÍTULO </a:t>
            </a:r>
            <a:endParaRPr lang="en-US" b="1" dirty="0" err="1">
              <a:solidFill>
                <a:srgbClr val="FFFFFF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07957E-6428-E058-9070-B12AACFF5243}"/>
              </a:ext>
            </a:extLst>
          </p:cNvPr>
          <p:cNvSpPr txBox="1"/>
          <p:nvPr/>
        </p:nvSpPr>
        <p:spPr>
          <a:xfrm>
            <a:off x="772160" y="883920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C6511D83-0FC6-BAE2-A472-C546A4C2CFBA}"/>
              </a:ext>
            </a:extLst>
          </p:cNvPr>
          <p:cNvSpPr/>
          <p:nvPr/>
        </p:nvSpPr>
        <p:spPr>
          <a:xfrm>
            <a:off x="4563079" y="2254652"/>
            <a:ext cx="3045150" cy="3722898"/>
          </a:xfrm>
          <a:prstGeom prst="roundRect">
            <a:avLst/>
          </a:prstGeom>
          <a:solidFill>
            <a:srgbClr val="5387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A5126-CB96-8D43-B1EB-92D314E529B8}"/>
              </a:ext>
            </a:extLst>
          </p:cNvPr>
          <p:cNvSpPr txBox="1"/>
          <p:nvPr/>
        </p:nvSpPr>
        <p:spPr>
          <a:xfrm>
            <a:off x="4867138" y="3135970"/>
            <a:ext cx="243406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68739C-5A02-91A2-6495-AB35DF81465C}"/>
              </a:ext>
            </a:extLst>
          </p:cNvPr>
          <p:cNvSpPr txBox="1"/>
          <p:nvPr/>
        </p:nvSpPr>
        <p:spPr>
          <a:xfrm>
            <a:off x="4867138" y="2607649"/>
            <a:ext cx="28506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SUBTÍTULO 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3FD2A916-87DB-1ED2-7A2C-9869C4253903}"/>
              </a:ext>
            </a:extLst>
          </p:cNvPr>
          <p:cNvSpPr/>
          <p:nvPr/>
        </p:nvSpPr>
        <p:spPr>
          <a:xfrm>
            <a:off x="8204943" y="2254652"/>
            <a:ext cx="3045150" cy="3722898"/>
          </a:xfrm>
          <a:prstGeom prst="roundRect">
            <a:avLst/>
          </a:prstGeom>
          <a:solidFill>
            <a:srgbClr val="A890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1F3EA85-270B-EA54-7C61-356CFF750BCF}"/>
              </a:ext>
            </a:extLst>
          </p:cNvPr>
          <p:cNvSpPr txBox="1"/>
          <p:nvPr/>
        </p:nvSpPr>
        <p:spPr>
          <a:xfrm>
            <a:off x="8488682" y="3135970"/>
            <a:ext cx="243406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1F9C2D4-98B8-A824-54C6-D8735B4491E0}"/>
              </a:ext>
            </a:extLst>
          </p:cNvPr>
          <p:cNvSpPr txBox="1"/>
          <p:nvPr/>
        </p:nvSpPr>
        <p:spPr>
          <a:xfrm>
            <a:off x="8488682" y="2607649"/>
            <a:ext cx="28506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SUBTÍTULO </a:t>
            </a:r>
          </a:p>
        </p:txBody>
      </p:sp>
    </p:spTree>
    <p:extLst>
      <p:ext uri="{BB962C8B-B14F-4D97-AF65-F5344CB8AC3E}">
        <p14:creationId xmlns:p14="http://schemas.microsoft.com/office/powerpoint/2010/main" val="27927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17CA9-CEBC-6A19-1E8B-C11FBAF69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8E7311-9FAD-6577-58D5-905C41BC98AA}"/>
              </a:ext>
            </a:extLst>
          </p:cNvPr>
          <p:cNvSpPr/>
          <p:nvPr/>
        </p:nvSpPr>
        <p:spPr>
          <a:xfrm>
            <a:off x="3127" y="1563"/>
            <a:ext cx="12186605" cy="6853311"/>
          </a:xfrm>
          <a:prstGeom prst="rect">
            <a:avLst/>
          </a:prstGeom>
          <a:solidFill>
            <a:srgbClr val="5387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270E1F-0A95-504D-2E77-85BA96834B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49" t="66539" r="463" b="13103"/>
          <a:stretch>
            <a:fillRect/>
          </a:stretch>
        </p:blipFill>
        <p:spPr>
          <a:xfrm>
            <a:off x="4327" y="5451590"/>
            <a:ext cx="12232328" cy="14047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D1786C-7B75-9BC1-D29B-BDB73636B2F9}"/>
              </a:ext>
            </a:extLst>
          </p:cNvPr>
          <p:cNvSpPr txBox="1"/>
          <p:nvPr/>
        </p:nvSpPr>
        <p:spPr>
          <a:xfrm>
            <a:off x="5661249" y="1414698"/>
            <a:ext cx="51917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TÍTULO </a:t>
            </a:r>
            <a:r>
              <a:rPr lang="en-US" sz="4000" err="1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FFFFFF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51D8FF-2C83-14BA-5A53-05E422246B7B}"/>
              </a:ext>
            </a:extLst>
          </p:cNvPr>
          <p:cNvSpPr txBox="1"/>
          <p:nvPr/>
        </p:nvSpPr>
        <p:spPr>
          <a:xfrm>
            <a:off x="5661249" y="2427228"/>
            <a:ext cx="5188162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D25B65D1-C354-4D2D-BCA1-444E9A0C9692}"/>
              </a:ext>
            </a:extLst>
          </p:cNvPr>
          <p:cNvSpPr/>
          <p:nvPr/>
        </p:nvSpPr>
        <p:spPr>
          <a:xfrm>
            <a:off x="965060" y="1105580"/>
            <a:ext cx="3737564" cy="3539459"/>
          </a:xfrm>
          <a:prstGeom prst="roundRect">
            <a:avLst/>
          </a:prstGeom>
          <a:solidFill>
            <a:srgbClr val="A890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45B98D-C83A-1B99-C095-ECD9ECFDABDF}"/>
              </a:ext>
            </a:extLst>
          </p:cNvPr>
          <p:cNvSpPr txBox="1"/>
          <p:nvPr/>
        </p:nvSpPr>
        <p:spPr>
          <a:xfrm>
            <a:off x="2064618" y="2669523"/>
            <a:ext cx="154332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1598118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50A25-4D80-19C9-247A-7BF48196A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E6ABE9E-8F4E-7982-4D44-C725274DCEE8}"/>
              </a:ext>
            </a:extLst>
          </p:cNvPr>
          <p:cNvSpPr/>
          <p:nvPr/>
        </p:nvSpPr>
        <p:spPr>
          <a:xfrm>
            <a:off x="1867" y="-868"/>
            <a:ext cx="12190132" cy="2474695"/>
          </a:xfrm>
          <a:prstGeom prst="rect">
            <a:avLst/>
          </a:prstGeom>
          <a:solidFill>
            <a:srgbClr val="A890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A02B8-8052-E7C5-EE25-78605DEAD0E4}"/>
              </a:ext>
            </a:extLst>
          </p:cNvPr>
          <p:cNvSpPr txBox="1"/>
          <p:nvPr/>
        </p:nvSpPr>
        <p:spPr>
          <a:xfrm>
            <a:off x="5327687" y="1335863"/>
            <a:ext cx="154332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Century Gothic"/>
                <a:ea typeface="ADLaM Display"/>
                <a:cs typeface="ADLaM Display"/>
              </a:rPr>
              <a:t>Foto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DEDE88-5D9C-FAAE-D8D6-77738D6CBF15}"/>
              </a:ext>
            </a:extLst>
          </p:cNvPr>
          <p:cNvSpPr txBox="1"/>
          <p:nvPr/>
        </p:nvSpPr>
        <p:spPr>
          <a:xfrm>
            <a:off x="1079418" y="3071598"/>
            <a:ext cx="359401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TÍTULO</a:t>
            </a:r>
            <a:r>
              <a:rPr lang="en-US" sz="4000" b="1" dirty="0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4000" err="1">
                <a:solidFill>
                  <a:srgbClr val="5387B7"/>
                </a:solidFill>
                <a:latin typeface="Century Gothic"/>
                <a:ea typeface="ADLaM Display"/>
                <a:cs typeface="ADLaM Display"/>
              </a:rPr>
              <a:t>TÍTULO</a:t>
            </a:r>
            <a:endParaRPr lang="en-US" sz="4000">
              <a:solidFill>
                <a:srgbClr val="5387B7"/>
              </a:solidFill>
              <a:latin typeface="Century Gothic"/>
              <a:ea typeface="ADLaM Display"/>
              <a:cs typeface="ADLaM Displa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FF6400-95BB-6645-53B0-6F13916012D6}"/>
              </a:ext>
            </a:extLst>
          </p:cNvPr>
          <p:cNvSpPr txBox="1"/>
          <p:nvPr/>
        </p:nvSpPr>
        <p:spPr>
          <a:xfrm>
            <a:off x="1177740" y="4010387"/>
            <a:ext cx="373687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3979E4-2A3A-00FE-13FC-A71708187A9E}"/>
              </a:ext>
            </a:extLst>
          </p:cNvPr>
          <p:cNvSpPr txBox="1"/>
          <p:nvPr/>
        </p:nvSpPr>
        <p:spPr>
          <a:xfrm>
            <a:off x="6745255" y="4010386"/>
            <a:ext cx="373687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solidFill>
                  <a:srgbClr val="2A516B"/>
                </a:solidFill>
                <a:latin typeface="Century Gothic"/>
                <a:ea typeface="ADLaM Display"/>
                <a:cs typeface="ADLaM Display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372940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426</cp:revision>
  <dcterms:created xsi:type="dcterms:W3CDTF">2026-02-19T22:22:24Z</dcterms:created>
  <dcterms:modified xsi:type="dcterms:W3CDTF">2026-02-23T15:38:33Z</dcterms:modified>
</cp:coreProperties>
</file>