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64" r:id="rId4"/>
    <p:sldId id="267" r:id="rId5"/>
    <p:sldId id="265" r:id="rId6"/>
    <p:sldId id="266" r:id="rId7"/>
    <p:sldId id="271" r:id="rId8"/>
    <p:sldId id="270" r:id="rId9"/>
    <p:sldId id="269" r:id="rId10"/>
    <p:sldId id="260" r:id="rId11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FA9F5"/>
    <a:srgbClr val="0C15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B62F5AA-4298-F933-D617-6F6A9AC690C8}" v="773" dt="2026-02-20T22:41:47.561"/>
    <p1510:client id="{47BD39E6-81CD-3009-752C-84BD24BE8A78}" v="286" dt="2026-02-20T21:09:38.88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881914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41863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150962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981744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39700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79029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23942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30658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82375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604498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603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0771E8B-6CA5-40B2-8038-0E112F3DAC1C}" type="datetimeFigureOut">
              <a:rPr lang="es-ES" smtClean="0"/>
              <a:t>23/02/2026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F1556C4-DFC3-4611-A7CC-780699185E26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33118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73E93284-BAA0-522F-F218-0D389FAD1E13}"/>
              </a:ext>
            </a:extLst>
          </p:cNvPr>
          <p:cNvSpPr/>
          <p:nvPr/>
        </p:nvSpPr>
        <p:spPr>
          <a:xfrm>
            <a:off x="-21167" y="-31750"/>
            <a:ext cx="12244916" cy="6953250"/>
          </a:xfrm>
          <a:prstGeom prst="rect">
            <a:avLst/>
          </a:prstGeom>
          <a:solidFill>
            <a:srgbClr val="3FA9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BD6941-D0C7-0481-55E7-08DA0437CF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4413" t="21170" r="4213" b="20217"/>
          <a:stretch>
            <a:fillRect/>
          </a:stretch>
        </p:blipFill>
        <p:spPr>
          <a:xfrm>
            <a:off x="2285260" y="2090554"/>
            <a:ext cx="7621874" cy="27174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D29D11-6CEA-D26B-3BFE-853ED52CC4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E7C88A82-A434-1911-6EDA-77B2067704EA}"/>
              </a:ext>
            </a:extLst>
          </p:cNvPr>
          <p:cNvSpPr/>
          <p:nvPr/>
        </p:nvSpPr>
        <p:spPr>
          <a:xfrm>
            <a:off x="-21167" y="-31750"/>
            <a:ext cx="12244916" cy="695325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16D31EA-D356-E84A-9672-B90546935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97529" y="1877423"/>
            <a:ext cx="6806838" cy="2501867"/>
          </a:xfrm>
          <a:prstGeom prst="rect">
            <a:avLst/>
          </a:prstGeom>
        </p:spPr>
      </p:pic>
      <p:sp>
        <p:nvSpPr>
          <p:cNvPr id="2" name="TextBox 4">
            <a:extLst>
              <a:ext uri="{FF2B5EF4-FFF2-40B4-BE49-F238E27FC236}">
                <a16:creationId xmlns:a16="http://schemas.microsoft.com/office/drawing/2014/main" id="{F819966D-1092-907F-47FF-52CAB4B37AD8}"/>
              </a:ext>
            </a:extLst>
          </p:cNvPr>
          <p:cNvSpPr txBox="1"/>
          <p:nvPr/>
        </p:nvSpPr>
        <p:spPr>
          <a:xfrm>
            <a:off x="735859" y="724952"/>
            <a:ext cx="5891807" cy="307777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Foto con </a:t>
            </a:r>
            <a:r>
              <a:rPr lang="en-US" sz="1400" dirty="0" err="1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transparencia</a:t>
            </a:r>
            <a:r>
              <a:rPr lang="en-US" sz="14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 *(</a:t>
            </a:r>
            <a:r>
              <a:rPr lang="en-US" sz="1400" dirty="0" err="1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dejar</a:t>
            </a:r>
            <a:r>
              <a:rPr lang="en-US" sz="14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 </a:t>
            </a:r>
            <a:r>
              <a:rPr lang="en-US" sz="1400" dirty="0" err="1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el</a:t>
            </a:r>
            <a:r>
              <a:rPr lang="en-US" sz="14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 color negro y </a:t>
            </a:r>
            <a:r>
              <a:rPr lang="en-US" sz="1400" dirty="0" err="1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encima</a:t>
            </a:r>
            <a:r>
              <a:rPr lang="en-US" sz="14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 la </a:t>
            </a:r>
            <a:r>
              <a:rPr lang="en-US" sz="1400" dirty="0" err="1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foto</a:t>
            </a:r>
            <a:r>
              <a:rPr lang="en-US" sz="1400" dirty="0">
                <a:solidFill>
                  <a:srgbClr val="747474"/>
                </a:solidFill>
                <a:latin typeface="Century Gothic"/>
                <a:ea typeface="ADLaM Display"/>
                <a:cs typeface="ADLaM Display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724346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CBD2C3-8A2C-337D-88C4-443E0455B0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E1EA5589-3899-FC74-12AA-76E80444FF62}"/>
              </a:ext>
            </a:extLst>
          </p:cNvPr>
          <p:cNvSpPr/>
          <p:nvPr/>
        </p:nvSpPr>
        <p:spPr>
          <a:xfrm>
            <a:off x="-122649" y="1367000"/>
            <a:ext cx="12430899" cy="4130287"/>
          </a:xfrm>
          <a:prstGeom prst="rect">
            <a:avLst/>
          </a:prstGeom>
          <a:solidFill>
            <a:srgbClr val="3FA9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40B8F615-0761-E830-2691-4C54C6E9C24A}"/>
              </a:ext>
            </a:extLst>
          </p:cNvPr>
          <p:cNvSpPr txBox="1"/>
          <p:nvPr/>
        </p:nvSpPr>
        <p:spPr>
          <a:xfrm>
            <a:off x="6189796" y="1870800"/>
            <a:ext cx="368436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TEMA</a:t>
            </a:r>
            <a:r>
              <a:rPr lang="en-US" sz="4000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 TÍTULO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F47AC39D-31B5-B00E-9E14-16E861679084}"/>
              </a:ext>
            </a:extLst>
          </p:cNvPr>
          <p:cNvCxnSpPr/>
          <p:nvPr/>
        </p:nvCxnSpPr>
        <p:spPr>
          <a:xfrm>
            <a:off x="6304325" y="2520457"/>
            <a:ext cx="1637044" cy="4561"/>
          </a:xfrm>
          <a:prstGeom prst="straightConnector1">
            <a:avLst/>
          </a:prstGeom>
          <a:ln w="57150"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4">
            <a:extLst>
              <a:ext uri="{FF2B5EF4-FFF2-40B4-BE49-F238E27FC236}">
                <a16:creationId xmlns:a16="http://schemas.microsoft.com/office/drawing/2014/main" id="{E19DAD97-BA44-4262-E64A-710E5CD1CD72}"/>
              </a:ext>
            </a:extLst>
          </p:cNvPr>
          <p:cNvSpPr txBox="1"/>
          <p:nvPr/>
        </p:nvSpPr>
        <p:spPr>
          <a:xfrm>
            <a:off x="6299821" y="3030898"/>
            <a:ext cx="500516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Descripción</a:t>
            </a:r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 del </a:t>
            </a:r>
            <a:r>
              <a:rPr lang="en-US" dirty="0" err="1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proyecto</a:t>
            </a:r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.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E1F3872C-DA9F-598D-2645-F52887D296B4}"/>
              </a:ext>
            </a:extLst>
          </p:cNvPr>
          <p:cNvSpPr/>
          <p:nvPr/>
        </p:nvSpPr>
        <p:spPr>
          <a:xfrm>
            <a:off x="650240" y="731520"/>
            <a:ext cx="4632960" cy="5262880"/>
          </a:xfrm>
          <a:prstGeom prst="rect">
            <a:avLst/>
          </a:prstGeom>
          <a:solidFill>
            <a:srgbClr val="0C15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0B114E1-25B7-1F3A-1FC3-FFC713582447}"/>
              </a:ext>
            </a:extLst>
          </p:cNvPr>
          <p:cNvSpPr txBox="1"/>
          <p:nvPr/>
        </p:nvSpPr>
        <p:spPr>
          <a:xfrm>
            <a:off x="1311260" y="3173137"/>
            <a:ext cx="32982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13098636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F6CF0-D21C-889A-F21D-440428F4D9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CA57F64-A1D8-52F4-BB1D-796C85EFE1F3}"/>
              </a:ext>
            </a:extLst>
          </p:cNvPr>
          <p:cNvSpPr/>
          <p:nvPr/>
        </p:nvSpPr>
        <p:spPr>
          <a:xfrm>
            <a:off x="-112489" y="-4600"/>
            <a:ext cx="5623699" cy="6863327"/>
          </a:xfrm>
          <a:prstGeom prst="rect">
            <a:avLst/>
          </a:prstGeom>
          <a:solidFill>
            <a:srgbClr val="3FA9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4">
            <a:extLst>
              <a:ext uri="{FF2B5EF4-FFF2-40B4-BE49-F238E27FC236}">
                <a16:creationId xmlns:a16="http://schemas.microsoft.com/office/drawing/2014/main" id="{CF3D492D-D6CA-747F-2DCD-A28ABCBF4FF2}"/>
              </a:ext>
            </a:extLst>
          </p:cNvPr>
          <p:cNvSpPr txBox="1"/>
          <p:nvPr/>
        </p:nvSpPr>
        <p:spPr>
          <a:xfrm>
            <a:off x="6411581" y="1712590"/>
            <a:ext cx="5015899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C0C0C"/>
                </a:solidFill>
                <a:latin typeface="Mangal Pro"/>
                <a:ea typeface="ADLaM Display"/>
                <a:cs typeface="Mangal Pro"/>
              </a:rPr>
              <a:t>Texto</a:t>
            </a:r>
            <a:r>
              <a:rPr lang="en-US" dirty="0">
                <a:solidFill>
                  <a:srgbClr val="0C0C0C"/>
                </a:solidFill>
                <a:latin typeface="Mangal Pro"/>
                <a:ea typeface="ADLaM Display"/>
                <a:cs typeface="Mangal Pro"/>
              </a:rPr>
              <a:t>.</a:t>
            </a:r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C9CA4C29-4203-D9E7-3F35-7AC2981936E8}"/>
              </a:ext>
            </a:extLst>
          </p:cNvPr>
          <p:cNvSpPr txBox="1"/>
          <p:nvPr/>
        </p:nvSpPr>
        <p:spPr>
          <a:xfrm>
            <a:off x="398596" y="5315040"/>
            <a:ext cx="402980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TÍTULO</a:t>
            </a:r>
            <a:r>
              <a:rPr lang="en-US" sz="4000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TÍTULO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8A35538A-625B-F82A-B8E4-9DFE9D6E0672}"/>
              </a:ext>
            </a:extLst>
          </p:cNvPr>
          <p:cNvCxnSpPr/>
          <p:nvPr/>
        </p:nvCxnSpPr>
        <p:spPr>
          <a:xfrm>
            <a:off x="513125" y="5964697"/>
            <a:ext cx="1637044" cy="4561"/>
          </a:xfrm>
          <a:prstGeom prst="straightConnector1">
            <a:avLst/>
          </a:prstGeom>
          <a:ln w="57150"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pic>
        <p:nvPicPr>
          <p:cNvPr id="11" name="Picture 10">
            <a:extLst>
              <a:ext uri="{FF2B5EF4-FFF2-40B4-BE49-F238E27FC236}">
                <a16:creationId xmlns:a16="http://schemas.microsoft.com/office/drawing/2014/main" id="{402A3E32-02DD-0F0F-CDF1-ABCC5488E749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2000"/>
          </a:blip>
          <a:srcRect l="23972" t="13828" r="30592" b="6137"/>
          <a:stretch>
            <a:fillRect/>
          </a:stretch>
        </p:blipFill>
        <p:spPr>
          <a:xfrm rot="540000">
            <a:off x="-785516" y="-641761"/>
            <a:ext cx="2365271" cy="2331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87616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B25D72-4089-826C-1D4B-BFDC3920D7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4">
            <a:extLst>
              <a:ext uri="{FF2B5EF4-FFF2-40B4-BE49-F238E27FC236}">
                <a16:creationId xmlns:a16="http://schemas.microsoft.com/office/drawing/2014/main" id="{F2C21E4B-61AC-CB12-65F4-1319347A037E}"/>
              </a:ext>
            </a:extLst>
          </p:cNvPr>
          <p:cNvSpPr txBox="1"/>
          <p:nvPr/>
        </p:nvSpPr>
        <p:spPr>
          <a:xfrm>
            <a:off x="938686" y="2443228"/>
            <a:ext cx="1623990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C0C0C"/>
                </a:solidFill>
                <a:latin typeface="Mangal Pro"/>
                <a:ea typeface="ADLaM Display"/>
                <a:cs typeface="Mangal Pro"/>
              </a:rPr>
              <a:t>SUBTÍTULO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E8EB532-D323-F075-6556-D769AF4CB445}"/>
              </a:ext>
            </a:extLst>
          </p:cNvPr>
          <p:cNvSpPr/>
          <p:nvPr/>
        </p:nvSpPr>
        <p:spPr>
          <a:xfrm>
            <a:off x="811312" y="2973656"/>
            <a:ext cx="2999805" cy="2369636"/>
          </a:xfrm>
          <a:prstGeom prst="roundRect">
            <a:avLst/>
          </a:prstGeom>
          <a:solidFill>
            <a:srgbClr val="0C15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4B3CC78D-46AB-A1FD-977F-659B4E0397EA}"/>
              </a:ext>
            </a:extLst>
          </p:cNvPr>
          <p:cNvSpPr txBox="1"/>
          <p:nvPr/>
        </p:nvSpPr>
        <p:spPr>
          <a:xfrm>
            <a:off x="815539" y="843682"/>
            <a:ext cx="402980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0C154C"/>
                </a:solidFill>
                <a:latin typeface="Mangal Pro"/>
                <a:ea typeface="ADLaM Display"/>
                <a:cs typeface="Mangal Pro"/>
              </a:rPr>
              <a:t>TÍTULO</a:t>
            </a:r>
            <a:r>
              <a:rPr lang="en-US" sz="4000" dirty="0">
                <a:solidFill>
                  <a:srgbClr val="0C154C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4000" dirty="0" err="1">
                <a:solidFill>
                  <a:srgbClr val="3FA9F5"/>
                </a:solidFill>
                <a:latin typeface="Mangal Pro"/>
                <a:ea typeface="ADLaM Display"/>
                <a:cs typeface="Mangal Pro"/>
              </a:rPr>
              <a:t>TÍTULO</a:t>
            </a:r>
            <a:endParaRPr lang="en-US" sz="4000" dirty="0">
              <a:solidFill>
                <a:srgbClr val="3FA9F5"/>
              </a:solidFill>
              <a:latin typeface="Mangal Pro"/>
              <a:ea typeface="ADLaM Display"/>
              <a:cs typeface="Mangal Pro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80D86CFA-FD87-C2B0-4599-B10C3D26FF01}"/>
              </a:ext>
            </a:extLst>
          </p:cNvPr>
          <p:cNvCxnSpPr/>
          <p:nvPr/>
        </p:nvCxnSpPr>
        <p:spPr>
          <a:xfrm>
            <a:off x="930068" y="1493339"/>
            <a:ext cx="1637044" cy="4561"/>
          </a:xfrm>
          <a:prstGeom prst="straightConnector1">
            <a:avLst/>
          </a:prstGeom>
          <a:ln w="57150">
            <a:solidFill>
              <a:srgbClr val="0C154C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7" name="TextBox 26">
            <a:extLst>
              <a:ext uri="{FF2B5EF4-FFF2-40B4-BE49-F238E27FC236}">
                <a16:creationId xmlns:a16="http://schemas.microsoft.com/office/drawing/2014/main" id="{4AA6F4D6-75DE-F970-BB4B-22BA29EEC19D}"/>
              </a:ext>
            </a:extLst>
          </p:cNvPr>
          <p:cNvSpPr txBox="1"/>
          <p:nvPr/>
        </p:nvSpPr>
        <p:spPr>
          <a:xfrm>
            <a:off x="1067668" y="3975405"/>
            <a:ext cx="24854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  <p:sp>
        <p:nvSpPr>
          <p:cNvPr id="30" name="Rectangle 11">
            <a:extLst>
              <a:ext uri="{FF2B5EF4-FFF2-40B4-BE49-F238E27FC236}">
                <a16:creationId xmlns:a16="http://schemas.microsoft.com/office/drawing/2014/main" id="{23BE9971-6338-741A-3AAE-3C8F89693D63}"/>
              </a:ext>
            </a:extLst>
          </p:cNvPr>
          <p:cNvSpPr/>
          <p:nvPr/>
        </p:nvSpPr>
        <p:spPr>
          <a:xfrm>
            <a:off x="4593434" y="2973656"/>
            <a:ext cx="2999805" cy="2369636"/>
          </a:xfrm>
          <a:prstGeom prst="roundRect">
            <a:avLst/>
          </a:prstGeom>
          <a:solidFill>
            <a:srgbClr val="0C15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ectangle 11">
            <a:extLst>
              <a:ext uri="{FF2B5EF4-FFF2-40B4-BE49-F238E27FC236}">
                <a16:creationId xmlns:a16="http://schemas.microsoft.com/office/drawing/2014/main" id="{43F2D16D-F837-8460-89A6-0B315704600C}"/>
              </a:ext>
            </a:extLst>
          </p:cNvPr>
          <p:cNvSpPr/>
          <p:nvPr/>
        </p:nvSpPr>
        <p:spPr>
          <a:xfrm>
            <a:off x="8366263" y="2992241"/>
            <a:ext cx="2999805" cy="2369636"/>
          </a:xfrm>
          <a:prstGeom prst="roundRect">
            <a:avLst/>
          </a:prstGeom>
          <a:solidFill>
            <a:srgbClr val="0C15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4D76E770-DFC0-1BBF-4C5A-AB8C69745CAC}"/>
              </a:ext>
            </a:extLst>
          </p:cNvPr>
          <p:cNvSpPr txBox="1"/>
          <p:nvPr/>
        </p:nvSpPr>
        <p:spPr>
          <a:xfrm>
            <a:off x="4840497" y="3993990"/>
            <a:ext cx="24854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46C3C20E-0C76-2BB0-7424-17B83F6AF5A9}"/>
              </a:ext>
            </a:extLst>
          </p:cNvPr>
          <p:cNvSpPr txBox="1"/>
          <p:nvPr/>
        </p:nvSpPr>
        <p:spPr>
          <a:xfrm>
            <a:off x="8622619" y="3975404"/>
            <a:ext cx="24854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  <p:sp>
        <p:nvSpPr>
          <p:cNvPr id="36" name="TextBox 4">
            <a:extLst>
              <a:ext uri="{FF2B5EF4-FFF2-40B4-BE49-F238E27FC236}">
                <a16:creationId xmlns:a16="http://schemas.microsoft.com/office/drawing/2014/main" id="{53649A78-3EC3-646F-5A59-74FC905B20EA}"/>
              </a:ext>
            </a:extLst>
          </p:cNvPr>
          <p:cNvSpPr txBox="1"/>
          <p:nvPr/>
        </p:nvSpPr>
        <p:spPr>
          <a:xfrm>
            <a:off x="4590710" y="2443228"/>
            <a:ext cx="1623990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C0C0C"/>
                </a:solidFill>
                <a:latin typeface="Mangal Pro"/>
                <a:ea typeface="ADLaM Display"/>
                <a:cs typeface="Mangal Pro"/>
              </a:rPr>
              <a:t>SUBTÍTULO</a:t>
            </a:r>
          </a:p>
        </p:txBody>
      </p:sp>
      <p:sp>
        <p:nvSpPr>
          <p:cNvPr id="37" name="TextBox 4">
            <a:extLst>
              <a:ext uri="{FF2B5EF4-FFF2-40B4-BE49-F238E27FC236}">
                <a16:creationId xmlns:a16="http://schemas.microsoft.com/office/drawing/2014/main" id="{EDC1A010-A316-101C-66AF-30423CED25B3}"/>
              </a:ext>
            </a:extLst>
          </p:cNvPr>
          <p:cNvSpPr txBox="1"/>
          <p:nvPr/>
        </p:nvSpPr>
        <p:spPr>
          <a:xfrm>
            <a:off x="8363539" y="2443227"/>
            <a:ext cx="1623990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>
                <a:solidFill>
                  <a:srgbClr val="0C0C0C"/>
                </a:solidFill>
                <a:latin typeface="Mangal Pro"/>
                <a:ea typeface="ADLaM Display"/>
                <a:cs typeface="Mangal Pro"/>
              </a:rPr>
              <a:t>SUBTÍTULO</a:t>
            </a:r>
          </a:p>
        </p:txBody>
      </p:sp>
    </p:spTree>
    <p:extLst>
      <p:ext uri="{BB962C8B-B14F-4D97-AF65-F5344CB8AC3E}">
        <p14:creationId xmlns:p14="http://schemas.microsoft.com/office/powerpoint/2010/main" val="3312006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51FE5B-5B13-2ED1-38BE-6E60EF3F6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AD03BA8-3AF2-A0A2-89B4-3E95832BB515}"/>
              </a:ext>
            </a:extLst>
          </p:cNvPr>
          <p:cNvSpPr/>
          <p:nvPr/>
        </p:nvSpPr>
        <p:spPr>
          <a:xfrm>
            <a:off x="-729" y="-4600"/>
            <a:ext cx="12308979" cy="6863327"/>
          </a:xfrm>
          <a:prstGeom prst="rect">
            <a:avLst/>
          </a:prstGeom>
          <a:solidFill>
            <a:srgbClr val="0C15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4CC6532F-65B8-1BE7-CD0A-2B58A21C9C99}"/>
              </a:ext>
            </a:extLst>
          </p:cNvPr>
          <p:cNvSpPr txBox="1"/>
          <p:nvPr/>
        </p:nvSpPr>
        <p:spPr>
          <a:xfrm>
            <a:off x="4137476" y="2307680"/>
            <a:ext cx="402980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TÍTULO</a:t>
            </a:r>
            <a:r>
              <a:rPr lang="en-US" sz="4000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4000" dirty="0" err="1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TÍTULO</a:t>
            </a: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D740DB6-791E-FA06-F530-9C9AA8D3F135}"/>
              </a:ext>
            </a:extLst>
          </p:cNvPr>
          <p:cNvCxnSpPr/>
          <p:nvPr/>
        </p:nvCxnSpPr>
        <p:spPr>
          <a:xfrm>
            <a:off x="5278165" y="2957337"/>
            <a:ext cx="1637044" cy="4561"/>
          </a:xfrm>
          <a:prstGeom prst="straightConnector1">
            <a:avLst/>
          </a:prstGeom>
          <a:ln w="57150">
            <a:solidFill>
              <a:schemeClr val="bg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2" name="TextBox 4">
            <a:extLst>
              <a:ext uri="{FF2B5EF4-FFF2-40B4-BE49-F238E27FC236}">
                <a16:creationId xmlns:a16="http://schemas.microsoft.com/office/drawing/2014/main" id="{B57B5407-CE64-9517-D000-81C5EB3C220F}"/>
              </a:ext>
            </a:extLst>
          </p:cNvPr>
          <p:cNvSpPr txBox="1"/>
          <p:nvPr/>
        </p:nvSpPr>
        <p:spPr>
          <a:xfrm>
            <a:off x="3140061" y="3429630"/>
            <a:ext cx="6021739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 err="1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Texto</a:t>
            </a:r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.</a:t>
            </a:r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2F2EAD9-4F1F-FEAA-D619-A6835A990A7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5000"/>
          </a:blip>
          <a:srcRect l="23688" t="11990" r="29686" b="5612"/>
          <a:stretch>
            <a:fillRect/>
          </a:stretch>
        </p:blipFill>
        <p:spPr>
          <a:xfrm rot="-4620000">
            <a:off x="10544035" y="-697700"/>
            <a:ext cx="3283164" cy="3229435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778F03E9-DE56-6772-8379-1D61419E095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5000"/>
          </a:blip>
          <a:srcRect l="23688" t="11990" r="29686" b="5612"/>
          <a:stretch>
            <a:fillRect/>
          </a:stretch>
        </p:blipFill>
        <p:spPr>
          <a:xfrm rot="12240000">
            <a:off x="-1446683" y="4751319"/>
            <a:ext cx="3283164" cy="3229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42934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9172F5-5F13-54DA-D590-2C3C9ED72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35276198-DCA0-425F-0AE6-B1CA8873CA90}"/>
              </a:ext>
            </a:extLst>
          </p:cNvPr>
          <p:cNvSpPr/>
          <p:nvPr/>
        </p:nvSpPr>
        <p:spPr>
          <a:xfrm>
            <a:off x="2529" y="2683967"/>
            <a:ext cx="12194152" cy="4174760"/>
          </a:xfrm>
          <a:prstGeom prst="rect">
            <a:avLst/>
          </a:prstGeom>
          <a:solidFill>
            <a:srgbClr val="3FA9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4">
            <a:extLst>
              <a:ext uri="{FF2B5EF4-FFF2-40B4-BE49-F238E27FC236}">
                <a16:creationId xmlns:a16="http://schemas.microsoft.com/office/drawing/2014/main" id="{3C122CE6-4ACE-A32F-8A09-D71588DAA948}"/>
              </a:ext>
            </a:extLst>
          </p:cNvPr>
          <p:cNvSpPr txBox="1"/>
          <p:nvPr/>
        </p:nvSpPr>
        <p:spPr>
          <a:xfrm>
            <a:off x="815539" y="843682"/>
            <a:ext cx="402980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0C154C"/>
                </a:solidFill>
                <a:latin typeface="Mangal Pro"/>
                <a:ea typeface="ADLaM Display"/>
                <a:cs typeface="Mangal Pro"/>
              </a:rPr>
              <a:t>TÍTULO</a:t>
            </a:r>
            <a:r>
              <a:rPr lang="en-US" sz="4000" dirty="0">
                <a:solidFill>
                  <a:srgbClr val="0C154C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4000" err="1">
                <a:solidFill>
                  <a:srgbClr val="3FA9F5"/>
                </a:solidFill>
                <a:latin typeface="Mangal Pro"/>
                <a:ea typeface="ADLaM Display"/>
                <a:cs typeface="Mangal Pro"/>
              </a:rPr>
              <a:t>TÍTULO</a:t>
            </a:r>
            <a:endParaRPr lang="en-US" sz="4000">
              <a:solidFill>
                <a:srgbClr val="3FA9F5"/>
              </a:solidFill>
              <a:latin typeface="Mangal Pro"/>
              <a:ea typeface="ADLaM Display"/>
              <a:cs typeface="Mangal Pro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B99EEB78-E076-5C72-78E9-04D92F216DB1}"/>
              </a:ext>
            </a:extLst>
          </p:cNvPr>
          <p:cNvCxnSpPr/>
          <p:nvPr/>
        </p:nvCxnSpPr>
        <p:spPr>
          <a:xfrm>
            <a:off x="930068" y="1493339"/>
            <a:ext cx="1637044" cy="4561"/>
          </a:xfrm>
          <a:prstGeom prst="straightConnector1">
            <a:avLst/>
          </a:prstGeom>
          <a:ln w="57150">
            <a:solidFill>
              <a:srgbClr val="0C154C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4">
            <a:extLst>
              <a:ext uri="{FF2B5EF4-FFF2-40B4-BE49-F238E27FC236}">
                <a16:creationId xmlns:a16="http://schemas.microsoft.com/office/drawing/2014/main" id="{6848C7CE-3BFD-41F1-2817-551E569EDF58}"/>
              </a:ext>
            </a:extLst>
          </p:cNvPr>
          <p:cNvSpPr txBox="1"/>
          <p:nvPr/>
        </p:nvSpPr>
        <p:spPr>
          <a:xfrm>
            <a:off x="933807" y="3250965"/>
            <a:ext cx="4886501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Texto</a:t>
            </a:r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.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8200225D-9842-DD1C-B04F-94D2E573A583}"/>
              </a:ext>
            </a:extLst>
          </p:cNvPr>
          <p:cNvSpPr/>
          <p:nvPr/>
        </p:nvSpPr>
        <p:spPr>
          <a:xfrm>
            <a:off x="7209236" y="1205241"/>
            <a:ext cx="3991842" cy="4425597"/>
          </a:xfrm>
          <a:prstGeom prst="roundRect">
            <a:avLst/>
          </a:prstGeom>
          <a:solidFill>
            <a:srgbClr val="0C15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AB3A8C8-6577-5239-BA8E-D6D4C181911F}"/>
              </a:ext>
            </a:extLst>
          </p:cNvPr>
          <p:cNvSpPr txBox="1"/>
          <p:nvPr/>
        </p:nvSpPr>
        <p:spPr>
          <a:xfrm>
            <a:off x="7960384" y="3246367"/>
            <a:ext cx="24854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37484453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0CE58-5B4B-C773-D4E5-F08A9BA47D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">
            <a:extLst>
              <a:ext uri="{FF2B5EF4-FFF2-40B4-BE49-F238E27FC236}">
                <a16:creationId xmlns:a16="http://schemas.microsoft.com/office/drawing/2014/main" id="{B0631113-E8BB-3722-F367-A438EDBA444D}"/>
              </a:ext>
            </a:extLst>
          </p:cNvPr>
          <p:cNvSpPr txBox="1"/>
          <p:nvPr/>
        </p:nvSpPr>
        <p:spPr>
          <a:xfrm>
            <a:off x="731905" y="1275534"/>
            <a:ext cx="402980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0C154C"/>
                </a:solidFill>
                <a:latin typeface="Mangal Pro"/>
                <a:ea typeface="ADLaM Display"/>
                <a:cs typeface="Mangal Pro"/>
              </a:rPr>
              <a:t>TÍTULO</a:t>
            </a:r>
            <a:r>
              <a:rPr lang="en-US" sz="4000" dirty="0">
                <a:solidFill>
                  <a:srgbClr val="0C154C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4000" err="1">
                <a:solidFill>
                  <a:srgbClr val="3FA9F5"/>
                </a:solidFill>
                <a:latin typeface="Mangal Pro"/>
                <a:ea typeface="ADLaM Display"/>
                <a:cs typeface="Mangal Pro"/>
              </a:rPr>
              <a:t>TÍTULO</a:t>
            </a:r>
            <a:endParaRPr lang="en-US" sz="4000">
              <a:solidFill>
                <a:srgbClr val="3FA9F5"/>
              </a:solidFill>
              <a:latin typeface="Mangal Pro"/>
              <a:ea typeface="ADLaM Display"/>
              <a:cs typeface="Mangal Pro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C77C13C1-885E-D078-365B-A7DD051730E7}"/>
              </a:ext>
            </a:extLst>
          </p:cNvPr>
          <p:cNvCxnSpPr/>
          <p:nvPr/>
        </p:nvCxnSpPr>
        <p:spPr>
          <a:xfrm>
            <a:off x="846434" y="1925190"/>
            <a:ext cx="1637044" cy="4561"/>
          </a:xfrm>
          <a:prstGeom prst="straightConnector1">
            <a:avLst/>
          </a:prstGeom>
          <a:ln w="57150">
            <a:solidFill>
              <a:srgbClr val="0C154C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4">
            <a:extLst>
              <a:ext uri="{FF2B5EF4-FFF2-40B4-BE49-F238E27FC236}">
                <a16:creationId xmlns:a16="http://schemas.microsoft.com/office/drawing/2014/main" id="{FE342796-2186-A5D4-6F3D-D27B38BCC3F6}"/>
              </a:ext>
            </a:extLst>
          </p:cNvPr>
          <p:cNvSpPr txBox="1"/>
          <p:nvPr/>
        </p:nvSpPr>
        <p:spPr>
          <a:xfrm>
            <a:off x="850173" y="2335377"/>
            <a:ext cx="4886501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00"/>
                </a:solidFill>
                <a:latin typeface="Mangal Pro"/>
                <a:ea typeface="ADLaM Display"/>
                <a:cs typeface="Mangal Pro"/>
              </a:rPr>
              <a:t>Texto</a:t>
            </a:r>
            <a:r>
              <a:rPr lang="en-US" dirty="0">
                <a:solidFill>
                  <a:srgbClr val="000000"/>
                </a:solidFill>
                <a:latin typeface="Mangal Pro"/>
                <a:ea typeface="ADLaM Display"/>
                <a:cs typeface="Mangal Pro"/>
              </a:rPr>
              <a:t>.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F6D71E0-2B6B-EFEE-7D9A-E57D197DBB68}"/>
              </a:ext>
            </a:extLst>
          </p:cNvPr>
          <p:cNvSpPr/>
          <p:nvPr/>
        </p:nvSpPr>
        <p:spPr>
          <a:xfrm>
            <a:off x="8254431" y="-1618"/>
            <a:ext cx="3942508" cy="6953271"/>
          </a:xfrm>
          <a:prstGeom prst="rect">
            <a:avLst/>
          </a:prstGeom>
          <a:solidFill>
            <a:srgbClr val="3FA9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90274BC8-C4F0-E896-3B82-8BC8AF6D4293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12000"/>
          </a:blip>
          <a:srcRect l="23972" t="13828" r="30592" b="6137"/>
          <a:stretch>
            <a:fillRect/>
          </a:stretch>
        </p:blipFill>
        <p:spPr>
          <a:xfrm rot="3360000">
            <a:off x="10632352" y="710324"/>
            <a:ext cx="2365271" cy="2331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9692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DC7554-8B58-0092-4BA4-42949795AC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71A9378-A830-6C15-2F08-B6F074933241}"/>
              </a:ext>
            </a:extLst>
          </p:cNvPr>
          <p:cNvSpPr/>
          <p:nvPr/>
        </p:nvSpPr>
        <p:spPr>
          <a:xfrm>
            <a:off x="-729" y="-4600"/>
            <a:ext cx="12308979" cy="6863327"/>
          </a:xfrm>
          <a:prstGeom prst="rect">
            <a:avLst/>
          </a:prstGeom>
          <a:solidFill>
            <a:srgbClr val="0C15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001DF865-6863-B9AE-E8F1-A72413095FD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5000"/>
          </a:blip>
          <a:srcRect l="23688" t="11990" r="29686" b="5612"/>
          <a:stretch>
            <a:fillRect/>
          </a:stretch>
        </p:blipFill>
        <p:spPr>
          <a:xfrm rot="12240000">
            <a:off x="-1598276" y="1505598"/>
            <a:ext cx="2859831" cy="2774352"/>
          </a:xfrm>
          <a:prstGeom prst="rect">
            <a:avLst/>
          </a:prstGeom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5ABD95C1-A1C2-F699-5085-533C6195D2C7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25000"/>
          </a:blip>
          <a:srcRect l="23688" t="11990" r="29686" b="5612"/>
          <a:stretch>
            <a:fillRect/>
          </a:stretch>
        </p:blipFill>
        <p:spPr>
          <a:xfrm rot="12240000">
            <a:off x="10763058" y="3728097"/>
            <a:ext cx="2859831" cy="2774352"/>
          </a:xfrm>
          <a:prstGeom prst="rect">
            <a:avLst/>
          </a:prstGeom>
        </p:spPr>
      </p:pic>
      <p:sp>
        <p:nvSpPr>
          <p:cNvPr id="3" name="Rectangle 11">
            <a:extLst>
              <a:ext uri="{FF2B5EF4-FFF2-40B4-BE49-F238E27FC236}">
                <a16:creationId xmlns:a16="http://schemas.microsoft.com/office/drawing/2014/main" id="{AD4465B4-4842-4DF9-E8D6-85A5F3C694A8}"/>
              </a:ext>
            </a:extLst>
          </p:cNvPr>
          <p:cNvSpPr/>
          <p:nvPr/>
        </p:nvSpPr>
        <p:spPr>
          <a:xfrm>
            <a:off x="917145" y="1237990"/>
            <a:ext cx="6026639" cy="4380469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11">
            <a:extLst>
              <a:ext uri="{FF2B5EF4-FFF2-40B4-BE49-F238E27FC236}">
                <a16:creationId xmlns:a16="http://schemas.microsoft.com/office/drawing/2014/main" id="{EA6AE264-6978-BAEC-D4CB-8B5466004D8D}"/>
              </a:ext>
            </a:extLst>
          </p:cNvPr>
          <p:cNvSpPr/>
          <p:nvPr/>
        </p:nvSpPr>
        <p:spPr>
          <a:xfrm>
            <a:off x="7494986" y="1236991"/>
            <a:ext cx="3991842" cy="4425597"/>
          </a:xfrm>
          <a:prstGeom prst="roundRect">
            <a:avLst/>
          </a:prstGeom>
          <a:solidFill>
            <a:srgbClr val="3FA9F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4">
            <a:extLst>
              <a:ext uri="{FF2B5EF4-FFF2-40B4-BE49-F238E27FC236}">
                <a16:creationId xmlns:a16="http://schemas.microsoft.com/office/drawing/2014/main" id="{4A9A358D-7B00-F578-5CF1-DE81958E505C}"/>
              </a:ext>
            </a:extLst>
          </p:cNvPr>
          <p:cNvSpPr txBox="1"/>
          <p:nvPr/>
        </p:nvSpPr>
        <p:spPr>
          <a:xfrm>
            <a:off x="1273204" y="1832320"/>
            <a:ext cx="402980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0C154C"/>
                </a:solidFill>
                <a:latin typeface="Mangal Pro"/>
                <a:ea typeface="ADLaM Display"/>
                <a:cs typeface="Mangal Pro"/>
              </a:rPr>
              <a:t>TÍTULO</a:t>
            </a:r>
            <a:r>
              <a:rPr lang="en-US" sz="4000" dirty="0">
                <a:solidFill>
                  <a:srgbClr val="0C154C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4000" err="1">
                <a:solidFill>
                  <a:srgbClr val="3FA9F5"/>
                </a:solidFill>
                <a:latin typeface="Mangal Pro"/>
                <a:ea typeface="ADLaM Display"/>
                <a:cs typeface="Mangal Pro"/>
              </a:rPr>
              <a:t>TÍTULO</a:t>
            </a:r>
            <a:endParaRPr lang="en-US" sz="4000">
              <a:solidFill>
                <a:srgbClr val="3FA9F5"/>
              </a:solidFill>
              <a:latin typeface="Mangal Pro"/>
              <a:ea typeface="ADLaM Display"/>
              <a:cs typeface="Mangal Pro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4294F32C-81C1-1974-CF9D-11EDF12FED18}"/>
              </a:ext>
            </a:extLst>
          </p:cNvPr>
          <p:cNvCxnSpPr/>
          <p:nvPr/>
        </p:nvCxnSpPr>
        <p:spPr>
          <a:xfrm>
            <a:off x="1387733" y="2481976"/>
            <a:ext cx="1637044" cy="4561"/>
          </a:xfrm>
          <a:prstGeom prst="straightConnector1">
            <a:avLst/>
          </a:prstGeom>
          <a:ln w="57150">
            <a:solidFill>
              <a:srgbClr val="0C154C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3" name="TextBox 4">
            <a:extLst>
              <a:ext uri="{FF2B5EF4-FFF2-40B4-BE49-F238E27FC236}">
                <a16:creationId xmlns:a16="http://schemas.microsoft.com/office/drawing/2014/main" id="{D7846B73-4602-BB68-4B9C-DA81C8015160}"/>
              </a:ext>
            </a:extLst>
          </p:cNvPr>
          <p:cNvSpPr txBox="1"/>
          <p:nvPr/>
        </p:nvSpPr>
        <p:spPr>
          <a:xfrm>
            <a:off x="1391472" y="2892163"/>
            <a:ext cx="4886501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00"/>
                </a:solidFill>
                <a:latin typeface="Mangal Pro"/>
                <a:ea typeface="ADLaM Display"/>
                <a:cs typeface="Mangal Pro"/>
              </a:rPr>
              <a:t>Texto</a:t>
            </a:r>
            <a:r>
              <a:rPr lang="en-US" dirty="0">
                <a:solidFill>
                  <a:srgbClr val="000000"/>
                </a:solidFill>
                <a:latin typeface="Mangal Pro"/>
                <a:ea typeface="ADLaM Display"/>
                <a:cs typeface="Mangal Pro"/>
              </a:rPr>
              <a:t>.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84A31AC3-07F8-70D6-DE7B-2ACAD09AE692}"/>
              </a:ext>
            </a:extLst>
          </p:cNvPr>
          <p:cNvSpPr txBox="1"/>
          <p:nvPr/>
        </p:nvSpPr>
        <p:spPr>
          <a:xfrm>
            <a:off x="8246134" y="3267534"/>
            <a:ext cx="24854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756894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886EBF-AABA-DA45-4632-74803DF3AC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4">
            <a:extLst>
              <a:ext uri="{FF2B5EF4-FFF2-40B4-BE49-F238E27FC236}">
                <a16:creationId xmlns:a16="http://schemas.microsoft.com/office/drawing/2014/main" id="{8FA56513-37A8-4421-B75A-B92B422B2ADA}"/>
              </a:ext>
            </a:extLst>
          </p:cNvPr>
          <p:cNvSpPr txBox="1"/>
          <p:nvPr/>
        </p:nvSpPr>
        <p:spPr>
          <a:xfrm>
            <a:off x="6130954" y="964487"/>
            <a:ext cx="4029802" cy="707886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>
                <a:solidFill>
                  <a:srgbClr val="0C154C"/>
                </a:solidFill>
                <a:latin typeface="Mangal Pro"/>
                <a:ea typeface="ADLaM Display"/>
                <a:cs typeface="Mangal Pro"/>
              </a:rPr>
              <a:t>TÍTULO</a:t>
            </a:r>
            <a:r>
              <a:rPr lang="en-US" sz="4000" dirty="0">
                <a:solidFill>
                  <a:srgbClr val="0C154C"/>
                </a:solidFill>
                <a:latin typeface="Mangal Pro"/>
                <a:ea typeface="ADLaM Display"/>
                <a:cs typeface="Mangal Pro"/>
              </a:rPr>
              <a:t> </a:t>
            </a:r>
            <a:r>
              <a:rPr lang="en-US" sz="4000" err="1">
                <a:solidFill>
                  <a:srgbClr val="3FA9F5"/>
                </a:solidFill>
                <a:latin typeface="Mangal Pro"/>
                <a:ea typeface="ADLaM Display"/>
                <a:cs typeface="Mangal Pro"/>
              </a:rPr>
              <a:t>TÍTULO</a:t>
            </a:r>
            <a:endParaRPr lang="en-US" sz="4000">
              <a:solidFill>
                <a:srgbClr val="3FA9F5"/>
              </a:solidFill>
              <a:latin typeface="Mangal Pro"/>
              <a:ea typeface="ADLaM Display"/>
              <a:cs typeface="Mangal Pro"/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5E80D963-F9FA-A290-9589-640F343D5DBA}"/>
              </a:ext>
            </a:extLst>
          </p:cNvPr>
          <p:cNvCxnSpPr/>
          <p:nvPr/>
        </p:nvCxnSpPr>
        <p:spPr>
          <a:xfrm>
            <a:off x="6245483" y="1614143"/>
            <a:ext cx="1637044" cy="4561"/>
          </a:xfrm>
          <a:prstGeom prst="straightConnector1">
            <a:avLst/>
          </a:prstGeom>
          <a:ln w="57150">
            <a:solidFill>
              <a:srgbClr val="0C154C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" name="TextBox 4">
            <a:extLst>
              <a:ext uri="{FF2B5EF4-FFF2-40B4-BE49-F238E27FC236}">
                <a16:creationId xmlns:a16="http://schemas.microsoft.com/office/drawing/2014/main" id="{9F4C0B9B-9642-EF55-2BD1-A09500B6792F}"/>
              </a:ext>
            </a:extLst>
          </p:cNvPr>
          <p:cNvSpPr txBox="1"/>
          <p:nvPr/>
        </p:nvSpPr>
        <p:spPr>
          <a:xfrm>
            <a:off x="6249222" y="2024330"/>
            <a:ext cx="4886501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>
                <a:solidFill>
                  <a:srgbClr val="000000"/>
                </a:solidFill>
                <a:latin typeface="Mangal Pro"/>
                <a:ea typeface="ADLaM Display"/>
                <a:cs typeface="Mangal Pro"/>
              </a:rPr>
              <a:t>Texto</a:t>
            </a:r>
            <a:r>
              <a:rPr lang="en-US" dirty="0">
                <a:solidFill>
                  <a:srgbClr val="000000"/>
                </a:solidFill>
                <a:latin typeface="Mangal Pro"/>
                <a:ea typeface="ADLaM Display"/>
                <a:cs typeface="Mangal Pro"/>
              </a:rPr>
              <a:t>.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31A65B7E-88D2-E0E9-E3EC-D0D616AFFCF4}"/>
              </a:ext>
            </a:extLst>
          </p:cNvPr>
          <p:cNvSpPr/>
          <p:nvPr/>
        </p:nvSpPr>
        <p:spPr>
          <a:xfrm>
            <a:off x="685772" y="842826"/>
            <a:ext cx="4633038" cy="2176769"/>
          </a:xfrm>
          <a:prstGeom prst="roundRect">
            <a:avLst/>
          </a:prstGeom>
          <a:solidFill>
            <a:srgbClr val="0C15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BF40DB0-119A-48DA-8E8A-B3AB3ECF77FA}"/>
              </a:ext>
            </a:extLst>
          </p:cNvPr>
          <p:cNvSpPr txBox="1"/>
          <p:nvPr/>
        </p:nvSpPr>
        <p:spPr>
          <a:xfrm>
            <a:off x="1762165" y="1713074"/>
            <a:ext cx="24854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1418A74D-2CE6-B3DD-0E7C-B5983B4AB2CF}"/>
              </a:ext>
            </a:extLst>
          </p:cNvPr>
          <p:cNvSpPr/>
          <p:nvPr/>
        </p:nvSpPr>
        <p:spPr>
          <a:xfrm>
            <a:off x="685772" y="3426192"/>
            <a:ext cx="4633038" cy="2827255"/>
          </a:xfrm>
          <a:prstGeom prst="roundRect">
            <a:avLst/>
          </a:prstGeom>
          <a:solidFill>
            <a:srgbClr val="0C154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1F4FDF9-680A-9545-0D37-B89428652E1E}"/>
              </a:ext>
            </a:extLst>
          </p:cNvPr>
          <p:cNvSpPr txBox="1"/>
          <p:nvPr/>
        </p:nvSpPr>
        <p:spPr>
          <a:xfrm>
            <a:off x="1762165" y="4649562"/>
            <a:ext cx="2485482" cy="369332"/>
          </a:xfrm>
          <a:prstGeom prst="rect">
            <a:avLst/>
          </a:prstGeom>
          <a:noFill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dirty="0">
                <a:solidFill>
                  <a:srgbClr val="FFFFFF"/>
                </a:solidFill>
                <a:latin typeface="Mangal Pro"/>
                <a:ea typeface="ADLaM Display"/>
                <a:cs typeface="Mangal Pro"/>
              </a:rPr>
              <a:t>FOTO</a:t>
            </a:r>
          </a:p>
        </p:txBody>
      </p:sp>
    </p:spTree>
    <p:extLst>
      <p:ext uri="{BB962C8B-B14F-4D97-AF65-F5344CB8AC3E}">
        <p14:creationId xmlns:p14="http://schemas.microsoft.com/office/powerpoint/2010/main" val="92463215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1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382</cp:revision>
  <dcterms:created xsi:type="dcterms:W3CDTF">2026-02-20T20:03:30Z</dcterms:created>
  <dcterms:modified xsi:type="dcterms:W3CDTF">2026-02-23T15:26:16Z</dcterms:modified>
</cp:coreProperties>
</file>