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59" r:id="rId3"/>
    <p:sldId id="260" r:id="rId4"/>
    <p:sldId id="275" r:id="rId5"/>
    <p:sldId id="264" r:id="rId6"/>
    <p:sldId id="266" r:id="rId7"/>
    <p:sldId id="267" r:id="rId8"/>
  </p:sldIdLst>
  <p:sldSz cx="9144000" cy="5143500" type="screen16x9"/>
  <p:notesSz cx="6858000" cy="9144000"/>
  <p:embeddedFontLst>
    <p:embeddedFont>
      <p:font typeface="Arimo" panose="020B0604020202020204" charset="0"/>
      <p:regular r:id="rId10"/>
      <p:bold r:id="rId11"/>
      <p:italic r:id="rId12"/>
      <p:boldItalic r:id="rId13"/>
    </p:embeddedFont>
    <p:embeddedFont>
      <p:font typeface="DM Serif Text" pitchFamily="2" charset="0"/>
      <p:regular r:id="rId14"/>
      <p:italic r:id="rId15"/>
    </p:embeddedFon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Nomixa" pitchFamily="50" charset="0"/>
      <p:regular r:id="rId20"/>
      <p:bold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B05"/>
    <a:srgbClr val="FAF8E9"/>
    <a:srgbClr val="0B2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BBFCFD-C362-4039-B4B9-06E51C1EA303}">
  <a:tblStyle styleId="{E8BBFCFD-C362-4039-B4B9-06E51C1EA3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4F265A-64FB-4F47-A1DE-0D9BA4FC76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ía Monroy" userId="c2b85b7a-883b-4735-aecd-2ff744169bd8" providerId="ADAL" clId="{B90528F3-243F-4897-BD91-AE7B1671B0B6}"/>
    <pc:docChg chg="undo custSel addSld delSld modSld sldOrd delMainMaster">
      <pc:chgData name="Lucía Monroy" userId="c2b85b7a-883b-4735-aecd-2ff744169bd8" providerId="ADAL" clId="{B90528F3-243F-4897-BD91-AE7B1671B0B6}" dt="2025-08-06T22:51:03.630" v="553" actId="113"/>
      <pc:docMkLst>
        <pc:docMk/>
      </pc:docMkLst>
      <pc:sldChg chg="addSp delSp modSp mod">
        <pc:chgData name="Lucía Monroy" userId="c2b85b7a-883b-4735-aecd-2ff744169bd8" providerId="ADAL" clId="{B90528F3-243F-4897-BD91-AE7B1671B0B6}" dt="2025-08-06T22:34:33.525" v="181" actId="478"/>
        <pc:sldMkLst>
          <pc:docMk/>
          <pc:sldMk cId="0" sldId="256"/>
        </pc:sldMkLst>
        <pc:spChg chg="add mod">
          <ac:chgData name="Lucía Monroy" userId="c2b85b7a-883b-4735-aecd-2ff744169bd8" providerId="ADAL" clId="{B90528F3-243F-4897-BD91-AE7B1671B0B6}" dt="2025-08-06T22:28:15.526" v="77" actId="14100"/>
          <ac:spMkLst>
            <pc:docMk/>
            <pc:sldMk cId="0" sldId="256"/>
            <ac:spMk id="2" creationId="{273CF5FD-0B57-48C0-A645-5C12AD222C54}"/>
          </ac:spMkLst>
        </pc:spChg>
        <pc:spChg chg="mod">
          <ac:chgData name="Lucía Monroy" userId="c2b85b7a-883b-4735-aecd-2ff744169bd8" providerId="ADAL" clId="{B90528F3-243F-4897-BD91-AE7B1671B0B6}" dt="2025-08-06T22:28:34.424" v="79" actId="207"/>
          <ac:spMkLst>
            <pc:docMk/>
            <pc:sldMk cId="0" sldId="256"/>
            <ac:spMk id="340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26:23.195" v="66" actId="20577"/>
          <ac:spMkLst>
            <pc:docMk/>
            <pc:sldMk cId="0" sldId="256"/>
            <ac:spMk id="341" creationId="{00000000-0000-0000-0000-000000000000}"/>
          </ac:spMkLst>
        </pc:spChg>
        <pc:picChg chg="add mod">
          <ac:chgData name="Lucía Monroy" userId="c2b85b7a-883b-4735-aecd-2ff744169bd8" providerId="ADAL" clId="{B90528F3-243F-4897-BD91-AE7B1671B0B6}" dt="2025-08-06T22:33:31.876" v="155" actId="1076"/>
          <ac:picMkLst>
            <pc:docMk/>
            <pc:sldMk cId="0" sldId="256"/>
            <ac:picMk id="4" creationId="{0AF12C63-0FDD-49D2-A530-DF05F0B5C0E9}"/>
          </ac:picMkLst>
        </pc:picChg>
        <pc:picChg chg="add del mod">
          <ac:chgData name="Lucía Monroy" userId="c2b85b7a-883b-4735-aecd-2ff744169bd8" providerId="ADAL" clId="{B90528F3-243F-4897-BD91-AE7B1671B0B6}" dt="2025-08-06T22:33:38.956" v="156" actId="478"/>
          <ac:picMkLst>
            <pc:docMk/>
            <pc:sldMk cId="0" sldId="256"/>
            <ac:picMk id="6" creationId="{85FED45A-4A05-45C0-83DE-67A93B053549}"/>
          </ac:picMkLst>
        </pc:picChg>
        <pc:picChg chg="add del mod">
          <ac:chgData name="Lucía Monroy" userId="c2b85b7a-883b-4735-aecd-2ff744169bd8" providerId="ADAL" clId="{B90528F3-243F-4897-BD91-AE7B1671B0B6}" dt="2025-08-06T22:34:33.525" v="181" actId="478"/>
          <ac:picMkLst>
            <pc:docMk/>
            <pc:sldMk cId="0" sldId="256"/>
            <ac:picMk id="8" creationId="{7A0B3D48-FF56-4380-B5FB-1BE372A9021B}"/>
          </ac:picMkLst>
        </pc:picChg>
      </pc:sldChg>
      <pc:sldChg chg="del">
        <pc:chgData name="Lucía Monroy" userId="c2b85b7a-883b-4735-aecd-2ff744169bd8" providerId="ADAL" clId="{B90528F3-243F-4897-BD91-AE7B1671B0B6}" dt="2025-08-06T22:26:40.784" v="67" actId="47"/>
        <pc:sldMkLst>
          <pc:docMk/>
          <pc:sldMk cId="0" sldId="257"/>
        </pc:sldMkLst>
      </pc:sldChg>
      <pc:sldChg chg="del">
        <pc:chgData name="Lucía Monroy" userId="c2b85b7a-883b-4735-aecd-2ff744169bd8" providerId="ADAL" clId="{B90528F3-243F-4897-BD91-AE7B1671B0B6}" dt="2025-08-06T22:32:37.145" v="147" actId="47"/>
        <pc:sldMkLst>
          <pc:docMk/>
          <pc:sldMk cId="0" sldId="258"/>
        </pc:sldMkLst>
      </pc:sldChg>
      <pc:sldChg chg="addSp delSp modSp mod">
        <pc:chgData name="Lucía Monroy" userId="c2b85b7a-883b-4735-aecd-2ff744169bd8" providerId="ADAL" clId="{B90528F3-243F-4897-BD91-AE7B1671B0B6}" dt="2025-08-06T22:51:03.630" v="553" actId="113"/>
        <pc:sldMkLst>
          <pc:docMk/>
          <pc:sldMk cId="0" sldId="259"/>
        </pc:sldMkLst>
        <pc:spChg chg="add mod">
          <ac:chgData name="Lucía Monroy" userId="c2b85b7a-883b-4735-aecd-2ff744169bd8" providerId="ADAL" clId="{B90528F3-243F-4897-BD91-AE7B1671B0B6}" dt="2025-08-06T22:50:36.160" v="547" actId="2085"/>
          <ac:spMkLst>
            <pc:docMk/>
            <pc:sldMk cId="0" sldId="259"/>
            <ac:spMk id="3" creationId="{22C77562-03ED-4EEB-B0C6-8A3A91922D5F}"/>
          </ac:spMkLst>
        </pc:spChg>
        <pc:spChg chg="add del">
          <ac:chgData name="Lucía Monroy" userId="c2b85b7a-883b-4735-aecd-2ff744169bd8" providerId="ADAL" clId="{B90528F3-243F-4897-BD91-AE7B1671B0B6}" dt="2025-08-06T22:28:51.308" v="81" actId="22"/>
          <ac:spMkLst>
            <pc:docMk/>
            <pc:sldMk cId="0" sldId="259"/>
            <ac:spMk id="6" creationId="{2E927F0C-5CF5-47EB-8245-B7EEB7535F94}"/>
          </ac:spMkLst>
        </pc:spChg>
        <pc:spChg chg="add mod">
          <ac:chgData name="Lucía Monroy" userId="c2b85b7a-883b-4735-aecd-2ff744169bd8" providerId="ADAL" clId="{B90528F3-243F-4897-BD91-AE7B1671B0B6}" dt="2025-08-06T22:29:10.556" v="84" actId="14100"/>
          <ac:spMkLst>
            <pc:docMk/>
            <pc:sldMk cId="0" sldId="259"/>
            <ac:spMk id="7" creationId="{0ABD1B08-386A-49B1-BB47-3A6D0B60DD8C}"/>
          </ac:spMkLst>
        </pc:spChg>
        <pc:spChg chg="mod">
          <ac:chgData name="Lucía Monroy" userId="c2b85b7a-883b-4735-aecd-2ff744169bd8" providerId="ADAL" clId="{B90528F3-243F-4897-BD91-AE7B1671B0B6}" dt="2025-08-06T22:29:59.604" v="124" actId="14100"/>
          <ac:spMkLst>
            <pc:docMk/>
            <pc:sldMk cId="0" sldId="259"/>
            <ac:spMk id="372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51:03.630" v="553" actId="113"/>
          <ac:spMkLst>
            <pc:docMk/>
            <pc:sldMk cId="0" sldId="259"/>
            <ac:spMk id="373" creationId="{00000000-0000-0000-0000-000000000000}"/>
          </ac:spMkLst>
        </pc:spChg>
        <pc:picChg chg="add mod">
          <ac:chgData name="Lucía Monroy" userId="c2b85b7a-883b-4735-aecd-2ff744169bd8" providerId="ADAL" clId="{B90528F3-243F-4897-BD91-AE7B1671B0B6}" dt="2025-08-06T22:33:55.256" v="161" actId="14100"/>
          <ac:picMkLst>
            <pc:docMk/>
            <pc:sldMk cId="0" sldId="259"/>
            <ac:picMk id="8" creationId="{8BDC9B2F-591D-463A-8B2B-BF1367958C42}"/>
          </ac:picMkLst>
        </pc:picChg>
      </pc:sldChg>
      <pc:sldChg chg="addSp modSp mod modNotes">
        <pc:chgData name="Lucía Monroy" userId="c2b85b7a-883b-4735-aecd-2ff744169bd8" providerId="ADAL" clId="{B90528F3-243F-4897-BD91-AE7B1671B0B6}" dt="2025-08-06T22:46:36.712" v="484" actId="20577"/>
        <pc:sldMkLst>
          <pc:docMk/>
          <pc:sldMk cId="0" sldId="260"/>
        </pc:sldMkLst>
        <pc:spChg chg="add mod">
          <ac:chgData name="Lucía Monroy" userId="c2b85b7a-883b-4735-aecd-2ff744169bd8" providerId="ADAL" clId="{B90528F3-243F-4897-BD91-AE7B1671B0B6}" dt="2025-08-06T22:30:07.391" v="125"/>
          <ac:spMkLst>
            <pc:docMk/>
            <pc:sldMk cId="0" sldId="260"/>
            <ac:spMk id="5" creationId="{DF79EC55-54B9-404E-A47E-BEE8880C7E6C}"/>
          </ac:spMkLst>
        </pc:spChg>
        <pc:spChg chg="mod">
          <ac:chgData name="Lucía Monroy" userId="c2b85b7a-883b-4735-aecd-2ff744169bd8" providerId="ADAL" clId="{B90528F3-243F-4897-BD91-AE7B1671B0B6}" dt="2025-08-06T22:35:30.628" v="211" actId="113"/>
          <ac:spMkLst>
            <pc:docMk/>
            <pc:sldMk cId="0" sldId="260"/>
            <ac:spMk id="379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6:36.712" v="484" actId="20577"/>
          <ac:spMkLst>
            <pc:docMk/>
            <pc:sldMk cId="0" sldId="260"/>
            <ac:spMk id="380" creationId="{00000000-0000-0000-0000-000000000000}"/>
          </ac:spMkLst>
        </pc:spChg>
        <pc:picChg chg="add mod">
          <ac:chgData name="Lucía Monroy" userId="c2b85b7a-883b-4735-aecd-2ff744169bd8" providerId="ADAL" clId="{B90528F3-243F-4897-BD91-AE7B1671B0B6}" dt="2025-08-06T22:34:08.611" v="177" actId="1037"/>
          <ac:picMkLst>
            <pc:docMk/>
            <pc:sldMk cId="0" sldId="260"/>
            <ac:picMk id="6" creationId="{4CBAEB87-71CA-4A3D-9006-B39F6E164688}"/>
          </ac:picMkLst>
        </pc:picChg>
      </pc:sldChg>
      <pc:sldChg chg="del">
        <pc:chgData name="Lucía Monroy" userId="c2b85b7a-883b-4735-aecd-2ff744169bd8" providerId="ADAL" clId="{B90528F3-243F-4897-BD91-AE7B1671B0B6}" dt="2025-08-06T22:30:17.916" v="127" actId="47"/>
        <pc:sldMkLst>
          <pc:docMk/>
          <pc:sldMk cId="0" sldId="261"/>
        </pc:sldMkLst>
      </pc:sldChg>
      <pc:sldChg chg="del">
        <pc:chgData name="Lucía Monroy" userId="c2b85b7a-883b-4735-aecd-2ff744169bd8" providerId="ADAL" clId="{B90528F3-243F-4897-BD91-AE7B1671B0B6}" dt="2025-08-06T22:30:16.034" v="126" actId="47"/>
        <pc:sldMkLst>
          <pc:docMk/>
          <pc:sldMk cId="0" sldId="262"/>
        </pc:sldMkLst>
      </pc:sldChg>
      <pc:sldChg chg="del">
        <pc:chgData name="Lucía Monroy" userId="c2b85b7a-883b-4735-aecd-2ff744169bd8" providerId="ADAL" clId="{B90528F3-243F-4897-BD91-AE7B1671B0B6}" dt="2025-08-06T22:30:21.248" v="128" actId="47"/>
        <pc:sldMkLst>
          <pc:docMk/>
          <pc:sldMk cId="0" sldId="263"/>
        </pc:sldMkLst>
      </pc:sldChg>
      <pc:sldChg chg="addSp modSp mod">
        <pc:chgData name="Lucía Monroy" userId="c2b85b7a-883b-4735-aecd-2ff744169bd8" providerId="ADAL" clId="{B90528F3-243F-4897-BD91-AE7B1671B0B6}" dt="2025-08-06T22:46:57.555" v="516" actId="1035"/>
        <pc:sldMkLst>
          <pc:docMk/>
          <pc:sldMk cId="0" sldId="264"/>
        </pc:sldMkLst>
        <pc:spChg chg="add mod">
          <ac:chgData name="Lucía Monroy" userId="c2b85b7a-883b-4735-aecd-2ff744169bd8" providerId="ADAL" clId="{B90528F3-243F-4897-BD91-AE7B1671B0B6}" dt="2025-08-06T22:30:24.649" v="129"/>
          <ac:spMkLst>
            <pc:docMk/>
            <pc:sldMk cId="0" sldId="264"/>
            <ac:spMk id="15" creationId="{73DF7F5B-07CF-4908-857C-F5BDB57030C0}"/>
          </ac:spMkLst>
        </pc:spChg>
        <pc:spChg chg="mod">
          <ac:chgData name="Lucía Monroy" userId="c2b85b7a-883b-4735-aecd-2ff744169bd8" providerId="ADAL" clId="{B90528F3-243F-4897-BD91-AE7B1671B0B6}" dt="2025-08-06T22:46:57.555" v="516" actId="1035"/>
          <ac:spMkLst>
            <pc:docMk/>
            <pc:sldMk cId="0" sldId="264"/>
            <ac:spMk id="419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6:57.555" v="516" actId="1035"/>
          <ac:spMkLst>
            <pc:docMk/>
            <pc:sldMk cId="0" sldId="264"/>
            <ac:spMk id="420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6:57.555" v="516" actId="1035"/>
          <ac:spMkLst>
            <pc:docMk/>
            <pc:sldMk cId="0" sldId="264"/>
            <ac:spMk id="421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4:30.959" v="381"/>
          <ac:spMkLst>
            <pc:docMk/>
            <pc:sldMk cId="0" sldId="264"/>
            <ac:spMk id="422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4:33.277" v="382"/>
          <ac:spMkLst>
            <pc:docMk/>
            <pc:sldMk cId="0" sldId="264"/>
            <ac:spMk id="423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6:57.555" v="516" actId="1035"/>
          <ac:spMkLst>
            <pc:docMk/>
            <pc:sldMk cId="0" sldId="264"/>
            <ac:spMk id="424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6:57.555" v="516" actId="1035"/>
          <ac:spMkLst>
            <pc:docMk/>
            <pc:sldMk cId="0" sldId="264"/>
            <ac:spMk id="425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6:57.555" v="516" actId="1035"/>
          <ac:spMkLst>
            <pc:docMk/>
            <pc:sldMk cId="0" sldId="264"/>
            <ac:spMk id="426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6:57.555" v="516" actId="1035"/>
          <ac:spMkLst>
            <pc:docMk/>
            <pc:sldMk cId="0" sldId="264"/>
            <ac:spMk id="427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4:35.266" v="383"/>
          <ac:spMkLst>
            <pc:docMk/>
            <pc:sldMk cId="0" sldId="264"/>
            <ac:spMk id="428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3:48.359" v="346"/>
          <ac:spMkLst>
            <pc:docMk/>
            <pc:sldMk cId="0" sldId="264"/>
            <ac:spMk id="429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4:03.126" v="351" actId="20577"/>
          <ac:spMkLst>
            <pc:docMk/>
            <pc:sldMk cId="0" sldId="264"/>
            <ac:spMk id="430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4:11.015" v="355" actId="20577"/>
          <ac:spMkLst>
            <pc:docMk/>
            <pc:sldMk cId="0" sldId="264"/>
            <ac:spMk id="431" creationId="{00000000-0000-0000-0000-000000000000}"/>
          </ac:spMkLst>
        </pc:spChg>
        <pc:picChg chg="add mod">
          <ac:chgData name="Lucía Monroy" userId="c2b85b7a-883b-4735-aecd-2ff744169bd8" providerId="ADAL" clId="{B90528F3-243F-4897-BD91-AE7B1671B0B6}" dt="2025-08-06T22:34:16.288" v="178"/>
          <ac:picMkLst>
            <pc:docMk/>
            <pc:sldMk cId="0" sldId="264"/>
            <ac:picMk id="16" creationId="{6D5D7CB8-9E9A-4B78-9500-112221469923}"/>
          </ac:picMkLst>
        </pc:picChg>
      </pc:sldChg>
      <pc:sldChg chg="del">
        <pc:chgData name="Lucía Monroy" userId="c2b85b7a-883b-4735-aecd-2ff744169bd8" providerId="ADAL" clId="{B90528F3-243F-4897-BD91-AE7B1671B0B6}" dt="2025-08-06T22:30:32.050" v="130" actId="47"/>
        <pc:sldMkLst>
          <pc:docMk/>
          <pc:sldMk cId="0" sldId="265"/>
        </pc:sldMkLst>
      </pc:sldChg>
      <pc:sldChg chg="addSp modSp mod">
        <pc:chgData name="Lucía Monroy" userId="c2b85b7a-883b-4735-aecd-2ff744169bd8" providerId="ADAL" clId="{B90528F3-243F-4897-BD91-AE7B1671B0B6}" dt="2025-08-06T22:49:47.870" v="540" actId="207"/>
        <pc:sldMkLst>
          <pc:docMk/>
          <pc:sldMk cId="0" sldId="266"/>
        </pc:sldMkLst>
        <pc:spChg chg="add mod">
          <ac:chgData name="Lucía Monroy" userId="c2b85b7a-883b-4735-aecd-2ff744169bd8" providerId="ADAL" clId="{B90528F3-243F-4897-BD91-AE7B1671B0B6}" dt="2025-08-06T22:32:29.972" v="146" actId="14100"/>
          <ac:spMkLst>
            <pc:docMk/>
            <pc:sldMk cId="0" sldId="266"/>
            <ac:spMk id="5" creationId="{8A2D960F-3EBF-41C9-B5E3-6702DA04FD6D}"/>
          </ac:spMkLst>
        </pc:spChg>
        <pc:spChg chg="mod ord">
          <ac:chgData name="Lucía Monroy" userId="c2b85b7a-883b-4735-aecd-2ff744169bd8" providerId="ADAL" clId="{B90528F3-243F-4897-BD91-AE7B1671B0B6}" dt="2025-08-06T22:44:59.988" v="436" actId="20577"/>
          <ac:spMkLst>
            <pc:docMk/>
            <pc:sldMk cId="0" sldId="266"/>
            <ac:spMk id="447" creationId="{00000000-0000-0000-0000-000000000000}"/>
          </ac:spMkLst>
        </pc:spChg>
        <pc:spChg chg="mod ord">
          <ac:chgData name="Lucía Monroy" userId="c2b85b7a-883b-4735-aecd-2ff744169bd8" providerId="ADAL" clId="{B90528F3-243F-4897-BD91-AE7B1671B0B6}" dt="2025-08-06T22:49:47.870" v="540" actId="207"/>
          <ac:spMkLst>
            <pc:docMk/>
            <pc:sldMk cId="0" sldId="266"/>
            <ac:spMk id="448" creationId="{00000000-0000-0000-0000-000000000000}"/>
          </ac:spMkLst>
        </pc:spChg>
        <pc:picChg chg="add mod">
          <ac:chgData name="Lucía Monroy" userId="c2b85b7a-883b-4735-aecd-2ff744169bd8" providerId="ADAL" clId="{B90528F3-243F-4897-BD91-AE7B1671B0B6}" dt="2025-08-06T22:34:38.606" v="183" actId="1076"/>
          <ac:picMkLst>
            <pc:docMk/>
            <pc:sldMk cId="0" sldId="266"/>
            <ac:picMk id="6" creationId="{1AE0448C-B9E4-49EE-AEE5-D2E29ADA5153}"/>
          </ac:picMkLst>
        </pc:picChg>
      </pc:sldChg>
      <pc:sldChg chg="addSp modSp mod">
        <pc:chgData name="Lucía Monroy" userId="c2b85b7a-883b-4735-aecd-2ff744169bd8" providerId="ADAL" clId="{B90528F3-243F-4897-BD91-AE7B1671B0B6}" dt="2025-08-06T22:49:34.083" v="539" actId="207"/>
        <pc:sldMkLst>
          <pc:docMk/>
          <pc:sldMk cId="0" sldId="267"/>
        </pc:sldMkLst>
        <pc:spChg chg="add mod ord">
          <ac:chgData name="Lucía Monroy" userId="c2b85b7a-883b-4735-aecd-2ff744169bd8" providerId="ADAL" clId="{B90528F3-243F-4897-BD91-AE7B1671B0B6}" dt="2025-08-06T22:49:10.016" v="536" actId="207"/>
          <ac:spMkLst>
            <pc:docMk/>
            <pc:sldMk cId="0" sldId="267"/>
            <ac:spMk id="2" creationId="{29B8B656-6FB1-4C91-B0E3-A2B8320DC4B2}"/>
          </ac:spMkLst>
        </pc:spChg>
        <pc:spChg chg="add mod">
          <ac:chgData name="Lucía Monroy" userId="c2b85b7a-883b-4735-aecd-2ff744169bd8" providerId="ADAL" clId="{B90528F3-243F-4897-BD91-AE7B1671B0B6}" dt="2025-08-06T22:35:01.021" v="185" actId="1076"/>
          <ac:spMkLst>
            <pc:docMk/>
            <pc:sldMk cId="0" sldId="267"/>
            <ac:spMk id="6" creationId="{AA9C600A-DE9C-4E5E-AFE8-88B9B13C38A3}"/>
          </ac:spMkLst>
        </pc:spChg>
        <pc:spChg chg="mod ord">
          <ac:chgData name="Lucía Monroy" userId="c2b85b7a-883b-4735-aecd-2ff744169bd8" providerId="ADAL" clId="{B90528F3-243F-4897-BD91-AE7B1671B0B6}" dt="2025-08-06T22:49:34.083" v="539" actId="207"/>
          <ac:spMkLst>
            <pc:docMk/>
            <pc:sldMk cId="0" sldId="267"/>
            <ac:spMk id="454" creationId="{00000000-0000-0000-0000-000000000000}"/>
          </ac:spMkLst>
        </pc:spChg>
        <pc:spChg chg="mod">
          <ac:chgData name="Lucía Monroy" userId="c2b85b7a-883b-4735-aecd-2ff744169bd8" providerId="ADAL" clId="{B90528F3-243F-4897-BD91-AE7B1671B0B6}" dt="2025-08-06T22:45:58.507" v="464" actId="20577"/>
          <ac:spMkLst>
            <pc:docMk/>
            <pc:sldMk cId="0" sldId="267"/>
            <ac:spMk id="456" creationId="{00000000-0000-0000-0000-000000000000}"/>
          </ac:spMkLst>
        </pc:spChg>
        <pc:picChg chg="add mod">
          <ac:chgData name="Lucía Monroy" userId="c2b85b7a-883b-4735-aecd-2ff744169bd8" providerId="ADAL" clId="{B90528F3-243F-4897-BD91-AE7B1671B0B6}" dt="2025-08-06T22:35:05.259" v="186" actId="1076"/>
          <ac:picMkLst>
            <pc:docMk/>
            <pc:sldMk cId="0" sldId="267"/>
            <ac:picMk id="7" creationId="{1ACE6B71-1E0B-4D99-870E-9C0AC16223BA}"/>
          </ac:picMkLst>
        </pc:picChg>
        <pc:picChg chg="mod">
          <ac:chgData name="Lucía Monroy" userId="c2b85b7a-883b-4735-aecd-2ff744169bd8" providerId="ADAL" clId="{B90528F3-243F-4897-BD91-AE7B1671B0B6}" dt="2025-08-06T22:41:26.134" v="236" actId="14826"/>
          <ac:picMkLst>
            <pc:docMk/>
            <pc:sldMk cId="0" sldId="267"/>
            <ac:picMk id="455" creationId="{00000000-0000-0000-0000-000000000000}"/>
          </ac:picMkLst>
        </pc:picChg>
      </pc:sldChg>
      <pc:sldChg chg="del">
        <pc:chgData name="Lucía Monroy" userId="c2b85b7a-883b-4735-aecd-2ff744169bd8" providerId="ADAL" clId="{B90528F3-243F-4897-BD91-AE7B1671B0B6}" dt="2025-08-06T22:30:47.228" v="131" actId="47"/>
        <pc:sldMkLst>
          <pc:docMk/>
          <pc:sldMk cId="0" sldId="268"/>
        </pc:sldMkLst>
      </pc:sldChg>
      <pc:sldChg chg="del">
        <pc:chgData name="Lucía Monroy" userId="c2b85b7a-883b-4735-aecd-2ff744169bd8" providerId="ADAL" clId="{B90528F3-243F-4897-BD91-AE7B1671B0B6}" dt="2025-08-06T22:30:48.248" v="132" actId="47"/>
        <pc:sldMkLst>
          <pc:docMk/>
          <pc:sldMk cId="0" sldId="269"/>
        </pc:sldMkLst>
      </pc:sldChg>
      <pc:sldChg chg="del">
        <pc:chgData name="Lucía Monroy" userId="c2b85b7a-883b-4735-aecd-2ff744169bd8" providerId="ADAL" clId="{B90528F3-243F-4897-BD91-AE7B1671B0B6}" dt="2025-08-06T22:37:23.927" v="223" actId="47"/>
        <pc:sldMkLst>
          <pc:docMk/>
          <pc:sldMk cId="0" sldId="270"/>
        </pc:sldMkLst>
      </pc:sldChg>
      <pc:sldChg chg="addSp modSp del">
        <pc:chgData name="Lucía Monroy" userId="c2b85b7a-883b-4735-aecd-2ff744169bd8" providerId="ADAL" clId="{B90528F3-243F-4897-BD91-AE7B1671B0B6}" dt="2025-08-06T22:37:23.927" v="223" actId="47"/>
        <pc:sldMkLst>
          <pc:docMk/>
          <pc:sldMk cId="0" sldId="271"/>
        </pc:sldMkLst>
        <pc:spChg chg="add mod">
          <ac:chgData name="Lucía Monroy" userId="c2b85b7a-883b-4735-aecd-2ff744169bd8" providerId="ADAL" clId="{B90528F3-243F-4897-BD91-AE7B1671B0B6}" dt="2025-08-06T22:30:52.877" v="133"/>
          <ac:spMkLst>
            <pc:docMk/>
            <pc:sldMk cId="0" sldId="271"/>
            <ac:spMk id="11" creationId="{37633232-FC88-45CF-B17F-672FF5C2BDF0}"/>
          </ac:spMkLst>
        </pc:spChg>
      </pc:sldChg>
      <pc:sldChg chg="del">
        <pc:chgData name="Lucía Monroy" userId="c2b85b7a-883b-4735-aecd-2ff744169bd8" providerId="ADAL" clId="{B90528F3-243F-4897-BD91-AE7B1671B0B6}" dt="2025-08-06T22:30:59.764" v="134" actId="47"/>
        <pc:sldMkLst>
          <pc:docMk/>
          <pc:sldMk cId="0" sldId="272"/>
        </pc:sldMkLst>
      </pc:sldChg>
      <pc:sldChg chg="del">
        <pc:chgData name="Lucía Monroy" userId="c2b85b7a-883b-4735-aecd-2ff744169bd8" providerId="ADAL" clId="{B90528F3-243F-4897-BD91-AE7B1671B0B6}" dt="2025-08-06T22:30:59.764" v="134" actId="47"/>
        <pc:sldMkLst>
          <pc:docMk/>
          <pc:sldMk cId="0" sldId="273"/>
        </pc:sldMkLst>
      </pc:sldChg>
      <pc:sldChg chg="addSp modSp del mod">
        <pc:chgData name="Lucía Monroy" userId="c2b85b7a-883b-4735-aecd-2ff744169bd8" providerId="ADAL" clId="{B90528F3-243F-4897-BD91-AE7B1671B0B6}" dt="2025-08-06T22:46:09.796" v="465" actId="47"/>
        <pc:sldMkLst>
          <pc:docMk/>
          <pc:sldMk cId="0" sldId="274"/>
        </pc:sldMkLst>
        <pc:spChg chg="add mod">
          <ac:chgData name="Lucía Monroy" userId="c2b85b7a-883b-4735-aecd-2ff744169bd8" providerId="ADAL" clId="{B90528F3-243F-4897-BD91-AE7B1671B0B6}" dt="2025-08-06T22:31:09.564" v="137" actId="1076"/>
          <ac:spMkLst>
            <pc:docMk/>
            <pc:sldMk cId="0" sldId="274"/>
            <ac:spMk id="8" creationId="{486A8C62-0129-4D08-93A5-C32817B95CDC}"/>
          </ac:spMkLst>
        </pc:spChg>
      </pc:sldChg>
      <pc:sldChg chg="addSp modSp add del mod ord">
        <pc:chgData name="Lucía Monroy" userId="c2b85b7a-883b-4735-aecd-2ff744169bd8" providerId="ADAL" clId="{B90528F3-243F-4897-BD91-AE7B1671B0B6}" dt="2025-08-06T22:50:53.510" v="551" actId="14100"/>
        <pc:sldMkLst>
          <pc:docMk/>
          <pc:sldMk cId="4039424821" sldId="275"/>
        </pc:sldMkLst>
        <pc:spChg chg="add mod">
          <ac:chgData name="Lucía Monroy" userId="c2b85b7a-883b-4735-aecd-2ff744169bd8" providerId="ADAL" clId="{B90528F3-243F-4897-BD91-AE7B1671B0B6}" dt="2025-08-06T22:50:41.655" v="548"/>
          <ac:spMkLst>
            <pc:docMk/>
            <pc:sldMk cId="4039424821" sldId="275"/>
            <ac:spMk id="9" creationId="{DBA47263-3623-4A90-B6F3-10A0E63CD587}"/>
          </ac:spMkLst>
        </pc:spChg>
        <pc:spChg chg="mod">
          <ac:chgData name="Lucía Monroy" userId="c2b85b7a-883b-4735-aecd-2ff744169bd8" providerId="ADAL" clId="{B90528F3-243F-4897-BD91-AE7B1671B0B6}" dt="2025-08-06T22:50:53.510" v="551" actId="14100"/>
          <ac:spMkLst>
            <pc:docMk/>
            <pc:sldMk cId="4039424821" sldId="275"/>
            <ac:spMk id="373" creationId="{00000000-0000-0000-0000-000000000000}"/>
          </ac:spMkLst>
        </pc:spChg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76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77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78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79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0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1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2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3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4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5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6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7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8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89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90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91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92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93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94"/>
        </pc:sldMkLst>
      </pc:sldChg>
      <pc:sldChg chg="del">
        <pc:chgData name="Lucía Monroy" userId="c2b85b7a-883b-4735-aecd-2ff744169bd8" providerId="ADAL" clId="{B90528F3-243F-4897-BD91-AE7B1671B0B6}" dt="2025-08-06T22:31:35.303" v="138" actId="47"/>
        <pc:sldMkLst>
          <pc:docMk/>
          <pc:sldMk cId="0" sldId="295"/>
        </pc:sldMkLst>
      </pc:sldChg>
      <pc:sldMasterChg chg="delSldLayout">
        <pc:chgData name="Lucía Monroy" userId="c2b85b7a-883b-4735-aecd-2ff744169bd8" providerId="ADAL" clId="{B90528F3-243F-4897-BD91-AE7B1671B0B6}" dt="2025-08-06T22:46:09.796" v="465" actId="47"/>
        <pc:sldMasterMkLst>
          <pc:docMk/>
          <pc:sldMasterMk cId="0" sldId="2147483675"/>
        </pc:sldMasterMkLst>
        <pc:sldLayoutChg chg="del">
          <pc:chgData name="Lucía Monroy" userId="c2b85b7a-883b-4735-aecd-2ff744169bd8" providerId="ADAL" clId="{B90528F3-243F-4897-BD91-AE7B1671B0B6}" dt="2025-08-06T22:31:35.303" v="138" actId="47"/>
          <pc:sldLayoutMkLst>
            <pc:docMk/>
            <pc:sldMasterMk cId="0" sldId="2147483675"/>
            <pc:sldLayoutMk cId="0" sldId="2147483650"/>
          </pc:sldLayoutMkLst>
        </pc:sldLayoutChg>
        <pc:sldLayoutChg chg="del">
          <pc:chgData name="Lucía Monroy" userId="c2b85b7a-883b-4735-aecd-2ff744169bd8" providerId="ADAL" clId="{B90528F3-243F-4897-BD91-AE7B1671B0B6}" dt="2025-08-06T22:30:17.916" v="127" actId="47"/>
          <pc:sldLayoutMkLst>
            <pc:docMk/>
            <pc:sldMasterMk cId="0" sldId="2147483675"/>
            <pc:sldLayoutMk cId="0" sldId="2147483651"/>
          </pc:sldLayoutMkLst>
        </pc:sldLayoutChg>
        <pc:sldLayoutChg chg="del">
          <pc:chgData name="Lucía Monroy" userId="c2b85b7a-883b-4735-aecd-2ff744169bd8" providerId="ADAL" clId="{B90528F3-243F-4897-BD91-AE7B1671B0B6}" dt="2025-08-06T22:37:23.927" v="223" actId="47"/>
          <pc:sldLayoutMkLst>
            <pc:docMk/>
            <pc:sldMasterMk cId="0" sldId="2147483675"/>
            <pc:sldLayoutMk cId="0" sldId="2147483652"/>
          </pc:sldLayoutMkLst>
        </pc:sldLayoutChg>
        <pc:sldLayoutChg chg="del">
          <pc:chgData name="Lucía Monroy" userId="c2b85b7a-883b-4735-aecd-2ff744169bd8" providerId="ADAL" clId="{B90528F3-243F-4897-BD91-AE7B1671B0B6}" dt="2025-08-06T22:32:37.145" v="147" actId="47"/>
          <pc:sldLayoutMkLst>
            <pc:docMk/>
            <pc:sldMasterMk cId="0" sldId="2147483675"/>
            <pc:sldLayoutMk cId="0" sldId="2147483659"/>
          </pc:sldLayoutMkLst>
        </pc:sldLayoutChg>
        <pc:sldLayoutChg chg="del">
          <pc:chgData name="Lucía Monroy" userId="c2b85b7a-883b-4735-aecd-2ff744169bd8" providerId="ADAL" clId="{B90528F3-243F-4897-BD91-AE7B1671B0B6}" dt="2025-08-06T22:30:32.050" v="130" actId="47"/>
          <pc:sldLayoutMkLst>
            <pc:docMk/>
            <pc:sldMasterMk cId="0" sldId="2147483675"/>
            <pc:sldLayoutMk cId="0" sldId="2147483660"/>
          </pc:sldLayoutMkLst>
        </pc:sldLayoutChg>
        <pc:sldLayoutChg chg="del">
          <pc:chgData name="Lucía Monroy" userId="c2b85b7a-883b-4735-aecd-2ff744169bd8" providerId="ADAL" clId="{B90528F3-243F-4897-BD91-AE7B1671B0B6}" dt="2025-08-06T22:46:09.796" v="465" actId="47"/>
          <pc:sldLayoutMkLst>
            <pc:docMk/>
            <pc:sldMasterMk cId="0" sldId="2147483675"/>
            <pc:sldLayoutMk cId="0" sldId="2147483661"/>
          </pc:sldLayoutMkLst>
        </pc:sldLayoutChg>
        <pc:sldLayoutChg chg="del">
          <pc:chgData name="Lucía Monroy" userId="c2b85b7a-883b-4735-aecd-2ff744169bd8" providerId="ADAL" clId="{B90528F3-243F-4897-BD91-AE7B1671B0B6}" dt="2025-08-06T22:31:35.303" v="138" actId="47"/>
          <pc:sldLayoutMkLst>
            <pc:docMk/>
            <pc:sldMasterMk cId="0" sldId="2147483675"/>
            <pc:sldLayoutMk cId="0" sldId="2147483663"/>
          </pc:sldLayoutMkLst>
        </pc:sldLayoutChg>
        <pc:sldLayoutChg chg="del">
          <pc:chgData name="Lucía Monroy" userId="c2b85b7a-883b-4735-aecd-2ff744169bd8" providerId="ADAL" clId="{B90528F3-243F-4897-BD91-AE7B1671B0B6}" dt="2025-08-06T22:30:59.764" v="134" actId="47"/>
          <pc:sldLayoutMkLst>
            <pc:docMk/>
            <pc:sldMasterMk cId="0" sldId="2147483675"/>
            <pc:sldLayoutMk cId="0" sldId="2147483664"/>
          </pc:sldLayoutMkLst>
        </pc:sldLayoutChg>
        <pc:sldLayoutChg chg="del">
          <pc:chgData name="Lucía Monroy" userId="c2b85b7a-883b-4735-aecd-2ff744169bd8" providerId="ADAL" clId="{B90528F3-243F-4897-BD91-AE7B1671B0B6}" dt="2025-08-06T22:30:16.034" v="126" actId="47"/>
          <pc:sldLayoutMkLst>
            <pc:docMk/>
            <pc:sldMasterMk cId="0" sldId="2147483675"/>
            <pc:sldLayoutMk cId="0" sldId="2147483665"/>
          </pc:sldLayoutMkLst>
        </pc:sldLayoutChg>
        <pc:sldLayoutChg chg="del">
          <pc:chgData name="Lucía Monroy" userId="c2b85b7a-883b-4735-aecd-2ff744169bd8" providerId="ADAL" clId="{B90528F3-243F-4897-BD91-AE7B1671B0B6}" dt="2025-08-06T22:30:21.248" v="128" actId="47"/>
          <pc:sldLayoutMkLst>
            <pc:docMk/>
            <pc:sldMasterMk cId="0" sldId="2147483675"/>
            <pc:sldLayoutMk cId="0" sldId="2147483666"/>
          </pc:sldLayoutMkLst>
        </pc:sldLayoutChg>
        <pc:sldLayoutChg chg="del">
          <pc:chgData name="Lucía Monroy" userId="c2b85b7a-883b-4735-aecd-2ff744169bd8" providerId="ADAL" clId="{B90528F3-243F-4897-BD91-AE7B1671B0B6}" dt="2025-08-06T22:37:23.927" v="223" actId="47"/>
          <pc:sldLayoutMkLst>
            <pc:docMk/>
            <pc:sldMasterMk cId="0" sldId="2147483675"/>
            <pc:sldLayoutMk cId="0" sldId="2147483668"/>
          </pc:sldLayoutMkLst>
        </pc:sldLayoutChg>
        <pc:sldLayoutChg chg="del">
          <pc:chgData name="Lucía Monroy" userId="c2b85b7a-883b-4735-aecd-2ff744169bd8" providerId="ADAL" clId="{B90528F3-243F-4897-BD91-AE7B1671B0B6}" dt="2025-08-06T22:30:59.764" v="134" actId="47"/>
          <pc:sldLayoutMkLst>
            <pc:docMk/>
            <pc:sldMasterMk cId="0" sldId="2147483675"/>
            <pc:sldLayoutMk cId="0" sldId="2147483669"/>
          </pc:sldLayoutMkLst>
        </pc:sldLayoutChg>
        <pc:sldLayoutChg chg="del">
          <pc:chgData name="Lucía Monroy" userId="c2b85b7a-883b-4735-aecd-2ff744169bd8" providerId="ADAL" clId="{B90528F3-243F-4897-BD91-AE7B1671B0B6}" dt="2025-08-06T22:31:35.303" v="138" actId="47"/>
          <pc:sldLayoutMkLst>
            <pc:docMk/>
            <pc:sldMasterMk cId="0" sldId="2147483675"/>
            <pc:sldLayoutMk cId="0" sldId="2147483670"/>
          </pc:sldLayoutMkLst>
        </pc:sldLayoutChg>
      </pc:sldMasterChg>
      <pc:sldMasterChg chg="del delSldLayout">
        <pc:chgData name="Lucía Monroy" userId="c2b85b7a-883b-4735-aecd-2ff744169bd8" providerId="ADAL" clId="{B90528F3-243F-4897-BD91-AE7B1671B0B6}" dt="2025-08-06T22:31:35.303" v="138" actId="47"/>
        <pc:sldMasterMkLst>
          <pc:docMk/>
          <pc:sldMasterMk cId="0" sldId="2147483676"/>
        </pc:sldMasterMkLst>
        <pc:sldLayoutChg chg="del">
          <pc:chgData name="Lucía Monroy" userId="c2b85b7a-883b-4735-aecd-2ff744169bd8" providerId="ADAL" clId="{B90528F3-243F-4897-BD91-AE7B1671B0B6}" dt="2025-08-06T22:31:35.303" v="138" actId="47"/>
          <pc:sldLayoutMkLst>
            <pc:docMk/>
            <pc:sldMasterMk cId="0" sldId="2147483676"/>
            <pc:sldLayoutMk cId="0" sldId="2147483673"/>
          </pc:sldLayoutMkLst>
        </pc:sldLayoutChg>
        <pc:sldLayoutChg chg="del">
          <pc:chgData name="Lucía Monroy" userId="c2b85b7a-883b-4735-aecd-2ff744169bd8" providerId="ADAL" clId="{B90528F3-243F-4897-BD91-AE7B1671B0B6}" dt="2025-08-06T22:31:35.303" v="138" actId="47"/>
          <pc:sldLayoutMkLst>
            <pc:docMk/>
            <pc:sldMasterMk cId="0" sldId="2147483676"/>
            <pc:sldLayoutMk cId="0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19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1258269c9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1258269c9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e375b9f5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1e375b9f5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1258269c9b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1258269c9b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012438"/>
            <a:ext cx="62511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0" y="3721563"/>
            <a:ext cx="3856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608500"/>
            <a:ext cx="91440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800388" y="-8450"/>
            <a:ext cx="13" cy="5152025"/>
            <a:chOff x="8800388" y="-8450"/>
            <a:chExt cx="13" cy="5152025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8800400" y="-8450"/>
              <a:ext cx="0" cy="4616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800388" y="4608975"/>
              <a:ext cx="0" cy="53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320975" y="4733475"/>
            <a:ext cx="394125" cy="271800"/>
            <a:chOff x="215225" y="4734875"/>
            <a:chExt cx="394125" cy="271800"/>
          </a:xfrm>
        </p:grpSpPr>
        <p:sp>
          <p:nvSpPr>
            <p:cNvPr id="17" name="Google Shape;17;p2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1"/>
          </p:nvPr>
        </p:nvSpPr>
        <p:spPr>
          <a:xfrm>
            <a:off x="720000" y="175618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subTitle" idx="2"/>
          </p:nvPr>
        </p:nvSpPr>
        <p:spPr>
          <a:xfrm>
            <a:off x="3579000" y="175618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3"/>
          </p:nvPr>
        </p:nvSpPr>
        <p:spPr>
          <a:xfrm>
            <a:off x="720000" y="3504500"/>
            <a:ext cx="19938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4"/>
          </p:nvPr>
        </p:nvSpPr>
        <p:spPr>
          <a:xfrm>
            <a:off x="3579000" y="3504500"/>
            <a:ext cx="1978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5"/>
          </p:nvPr>
        </p:nvSpPr>
        <p:spPr>
          <a:xfrm>
            <a:off x="6437997" y="175618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6"/>
          </p:nvPr>
        </p:nvSpPr>
        <p:spPr>
          <a:xfrm>
            <a:off x="6438000" y="350450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7"/>
          </p:nvPr>
        </p:nvSpPr>
        <p:spPr>
          <a:xfrm>
            <a:off x="723900" y="1230275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8"/>
          </p:nvPr>
        </p:nvSpPr>
        <p:spPr>
          <a:xfrm>
            <a:off x="3582900" y="1230275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subTitle" idx="9"/>
          </p:nvPr>
        </p:nvSpPr>
        <p:spPr>
          <a:xfrm>
            <a:off x="6441900" y="1230275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subTitle" idx="13"/>
          </p:nvPr>
        </p:nvSpPr>
        <p:spPr>
          <a:xfrm>
            <a:off x="723900" y="2978600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ubTitle" idx="14"/>
          </p:nvPr>
        </p:nvSpPr>
        <p:spPr>
          <a:xfrm>
            <a:off x="3582900" y="2978600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subTitle" idx="15"/>
          </p:nvPr>
        </p:nvSpPr>
        <p:spPr>
          <a:xfrm>
            <a:off x="6441900" y="2978600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0" y="4608500"/>
            <a:ext cx="91440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21"/>
          <p:cNvGrpSpPr/>
          <p:nvPr/>
        </p:nvGrpSpPr>
        <p:grpSpPr>
          <a:xfrm>
            <a:off x="4374925" y="4740200"/>
            <a:ext cx="394125" cy="271800"/>
            <a:chOff x="215225" y="4734875"/>
            <a:chExt cx="394125" cy="271800"/>
          </a:xfrm>
        </p:grpSpPr>
        <p:sp>
          <p:nvSpPr>
            <p:cNvPr id="270" name="Google Shape;270;p21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21"/>
          <p:cNvGrpSpPr/>
          <p:nvPr/>
        </p:nvGrpSpPr>
        <p:grpSpPr>
          <a:xfrm>
            <a:off x="-6303" y="-673"/>
            <a:ext cx="9170700" cy="5161600"/>
            <a:chOff x="-6303" y="-673"/>
            <a:chExt cx="9170700" cy="5161600"/>
          </a:xfrm>
        </p:grpSpPr>
        <p:grpSp>
          <p:nvGrpSpPr>
            <p:cNvPr id="273" name="Google Shape;273;p21"/>
            <p:cNvGrpSpPr/>
            <p:nvPr/>
          </p:nvGrpSpPr>
          <p:grpSpPr>
            <a:xfrm>
              <a:off x="8800938" y="-673"/>
              <a:ext cx="13" cy="5161600"/>
              <a:chOff x="8800938" y="-18025"/>
              <a:chExt cx="13" cy="5161600"/>
            </a:xfrm>
          </p:grpSpPr>
          <p:cxnSp>
            <p:nvCxnSpPr>
              <p:cNvPr id="274" name="Google Shape;274;p21"/>
              <p:cNvCxnSpPr/>
              <p:nvPr/>
            </p:nvCxnSpPr>
            <p:spPr>
              <a:xfrm rot="10800000">
                <a:off x="8800950" y="-18025"/>
                <a:ext cx="0" cy="461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21"/>
              <p:cNvCxnSpPr/>
              <p:nvPr/>
            </p:nvCxnSpPr>
            <p:spPr>
              <a:xfrm rot="10800000">
                <a:off x="8800938" y="4590975"/>
                <a:ext cx="0" cy="55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76" name="Google Shape;276;p21"/>
            <p:cNvCxnSpPr/>
            <p:nvPr/>
          </p:nvCxnSpPr>
          <p:spPr>
            <a:xfrm>
              <a:off x="-6303" y="251525"/>
              <a:ext cx="917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/>
          <p:nvPr/>
        </p:nvSpPr>
        <p:spPr>
          <a:xfrm>
            <a:off x="-125" y="-11925"/>
            <a:ext cx="9144000" cy="5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5"/>
          <p:cNvGrpSpPr/>
          <p:nvPr/>
        </p:nvGrpSpPr>
        <p:grpSpPr>
          <a:xfrm>
            <a:off x="0" y="-14925"/>
            <a:ext cx="9151800" cy="5158500"/>
            <a:chOff x="0" y="-14925"/>
            <a:chExt cx="9151800" cy="5158500"/>
          </a:xfrm>
        </p:grpSpPr>
        <p:cxnSp>
          <p:nvCxnSpPr>
            <p:cNvPr id="313" name="Google Shape;313;p25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5"/>
            <p:cNvCxnSpPr/>
            <p:nvPr/>
          </p:nvCxnSpPr>
          <p:spPr>
            <a:xfrm rot="10800000">
              <a:off x="343050" y="533475"/>
              <a:ext cx="0" cy="46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25"/>
            <p:cNvCxnSpPr/>
            <p:nvPr/>
          </p:nvCxnSpPr>
          <p:spPr>
            <a:xfrm rot="10800000">
              <a:off x="343050" y="-14925"/>
              <a:ext cx="0" cy="54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6" name="Google Shape;316;p25"/>
          <p:cNvGrpSpPr/>
          <p:nvPr/>
        </p:nvGrpSpPr>
        <p:grpSpPr>
          <a:xfrm>
            <a:off x="8603888" y="123825"/>
            <a:ext cx="394125" cy="271800"/>
            <a:chOff x="215225" y="4734875"/>
            <a:chExt cx="394125" cy="271800"/>
          </a:xfrm>
        </p:grpSpPr>
        <p:sp>
          <p:nvSpPr>
            <p:cNvPr id="317" name="Google Shape;317;p25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/>
          <p:nvPr/>
        </p:nvSpPr>
        <p:spPr>
          <a:xfrm>
            <a:off x="8428900" y="75"/>
            <a:ext cx="71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26"/>
          <p:cNvGrpSpPr/>
          <p:nvPr/>
        </p:nvGrpSpPr>
        <p:grpSpPr>
          <a:xfrm rot="5400000">
            <a:off x="8589425" y="4564550"/>
            <a:ext cx="394125" cy="271800"/>
            <a:chOff x="215225" y="4734875"/>
            <a:chExt cx="394125" cy="271800"/>
          </a:xfrm>
        </p:grpSpPr>
        <p:sp>
          <p:nvSpPr>
            <p:cNvPr id="323" name="Google Shape;323;p26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6"/>
          <p:cNvGrpSpPr/>
          <p:nvPr/>
        </p:nvGrpSpPr>
        <p:grpSpPr>
          <a:xfrm>
            <a:off x="0" y="-8275"/>
            <a:ext cx="9152325" cy="5153700"/>
            <a:chOff x="0" y="-8275"/>
            <a:chExt cx="9152325" cy="5153700"/>
          </a:xfrm>
        </p:grpSpPr>
        <p:cxnSp>
          <p:nvCxnSpPr>
            <p:cNvPr id="326" name="Google Shape;326;p26"/>
            <p:cNvCxnSpPr/>
            <p:nvPr/>
          </p:nvCxnSpPr>
          <p:spPr>
            <a:xfrm>
              <a:off x="0" y="251525"/>
              <a:ext cx="8445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6"/>
            <p:cNvCxnSpPr/>
            <p:nvPr/>
          </p:nvCxnSpPr>
          <p:spPr>
            <a:xfrm>
              <a:off x="8428125" y="251525"/>
              <a:ext cx="724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6"/>
            <p:cNvCxnSpPr/>
            <p:nvPr/>
          </p:nvCxnSpPr>
          <p:spPr>
            <a:xfrm rot="10800000">
              <a:off x="343300" y="-8275"/>
              <a:ext cx="0" cy="515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1478750"/>
            <a:ext cx="9144000" cy="36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320975" y="4739233"/>
            <a:ext cx="394125" cy="271800"/>
            <a:chOff x="215225" y="4734875"/>
            <a:chExt cx="394125" cy="271800"/>
          </a:xfrm>
        </p:grpSpPr>
        <p:sp>
          <p:nvSpPr>
            <p:cNvPr id="23" name="Google Shape;23;p3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8800950" y="-75"/>
            <a:ext cx="0" cy="5152275"/>
            <a:chOff x="8804325" y="-75"/>
            <a:chExt cx="0" cy="5152275"/>
          </a:xfrm>
        </p:grpSpPr>
        <p:cxnSp>
          <p:nvCxnSpPr>
            <p:cNvPr id="26" name="Google Shape;26;p3"/>
            <p:cNvCxnSpPr/>
            <p:nvPr/>
          </p:nvCxnSpPr>
          <p:spPr>
            <a:xfrm rot="10800000">
              <a:off x="8804325" y="1477500"/>
              <a:ext cx="0" cy="36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 rot="10800000">
              <a:off x="8804325" y="-75"/>
              <a:ext cx="0" cy="147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485400" y="1809175"/>
            <a:ext cx="39435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535000"/>
            <a:ext cx="1117500" cy="9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20000" y="10428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720000" y="1615500"/>
            <a:ext cx="3852000" cy="2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>
            <a:spLocks noGrp="1"/>
          </p:cNvSpPr>
          <p:nvPr>
            <p:ph type="pic" idx="2"/>
          </p:nvPr>
        </p:nvSpPr>
        <p:spPr>
          <a:xfrm>
            <a:off x="5304925" y="681375"/>
            <a:ext cx="3123900" cy="37806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/>
          <p:nvPr/>
        </p:nvSpPr>
        <p:spPr>
          <a:xfrm>
            <a:off x="0" y="4608500"/>
            <a:ext cx="9144000" cy="53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7"/>
          <p:cNvGrpSpPr/>
          <p:nvPr/>
        </p:nvGrpSpPr>
        <p:grpSpPr>
          <a:xfrm>
            <a:off x="4374925" y="4740200"/>
            <a:ext cx="394125" cy="271800"/>
            <a:chOff x="215225" y="4734875"/>
            <a:chExt cx="394125" cy="271800"/>
          </a:xfrm>
        </p:grpSpPr>
        <p:sp>
          <p:nvSpPr>
            <p:cNvPr id="75" name="Google Shape;75;p7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-6303" y="-673"/>
            <a:ext cx="9170700" cy="5161600"/>
            <a:chOff x="-6303" y="-673"/>
            <a:chExt cx="9170700" cy="5161600"/>
          </a:xfrm>
        </p:grpSpPr>
        <p:grpSp>
          <p:nvGrpSpPr>
            <p:cNvPr id="78" name="Google Shape;78;p7"/>
            <p:cNvGrpSpPr/>
            <p:nvPr/>
          </p:nvGrpSpPr>
          <p:grpSpPr>
            <a:xfrm>
              <a:off x="8800938" y="-673"/>
              <a:ext cx="13" cy="5161600"/>
              <a:chOff x="8800938" y="-18025"/>
              <a:chExt cx="13" cy="5161600"/>
            </a:xfrm>
          </p:grpSpPr>
          <p:cxnSp>
            <p:nvCxnSpPr>
              <p:cNvPr id="79" name="Google Shape;79;p7"/>
              <p:cNvCxnSpPr/>
              <p:nvPr/>
            </p:nvCxnSpPr>
            <p:spPr>
              <a:xfrm rot="10800000">
                <a:off x="8800950" y="-18025"/>
                <a:ext cx="0" cy="461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7"/>
              <p:cNvCxnSpPr/>
              <p:nvPr/>
            </p:nvCxnSpPr>
            <p:spPr>
              <a:xfrm rot="10800000">
                <a:off x="8800938" y="4590975"/>
                <a:ext cx="0" cy="55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" name="Google Shape;81;p7"/>
            <p:cNvCxnSpPr/>
            <p:nvPr/>
          </p:nvCxnSpPr>
          <p:spPr>
            <a:xfrm>
              <a:off x="-6303" y="251525"/>
              <a:ext cx="917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926" y="75"/>
            <a:ext cx="71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 rot="-5400000" flipH="1">
            <a:off x="162316" y="2435865"/>
            <a:ext cx="394125" cy="271746"/>
            <a:chOff x="215225" y="4734875"/>
            <a:chExt cx="394125" cy="271800"/>
          </a:xfrm>
        </p:grpSpPr>
        <p:sp>
          <p:nvSpPr>
            <p:cNvPr id="87" name="Google Shape;87;p8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973" y="-8375"/>
            <a:ext cx="9143739" cy="5152800"/>
            <a:chOff x="973" y="-8375"/>
            <a:chExt cx="9143739" cy="5152800"/>
          </a:xfrm>
        </p:grpSpPr>
        <p:cxnSp>
          <p:nvCxnSpPr>
            <p:cNvPr id="90" name="Google Shape;90;p8"/>
            <p:cNvCxnSpPr/>
            <p:nvPr/>
          </p:nvCxnSpPr>
          <p:spPr>
            <a:xfrm rot="10800000">
              <a:off x="700912" y="4890750"/>
              <a:ext cx="844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 rot="10800000">
              <a:off x="973" y="4890750"/>
              <a:ext cx="717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8"/>
            <p:cNvCxnSpPr/>
            <p:nvPr/>
          </p:nvCxnSpPr>
          <p:spPr>
            <a:xfrm rot="10800000">
              <a:off x="8800950" y="-8375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-125" y="-11925"/>
            <a:ext cx="9144000" cy="5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>
            <a:off x="4374800" y="123825"/>
            <a:ext cx="394125" cy="271800"/>
            <a:chOff x="215225" y="4734875"/>
            <a:chExt cx="394125" cy="271800"/>
          </a:xfrm>
        </p:grpSpPr>
        <p:sp>
          <p:nvSpPr>
            <p:cNvPr id="99" name="Google Shape;99;p9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0" y="-11550"/>
            <a:ext cx="9151800" cy="5156975"/>
            <a:chOff x="0" y="-11550"/>
            <a:chExt cx="9151800" cy="5156975"/>
          </a:xfrm>
        </p:grpSpPr>
        <p:cxnSp>
          <p:nvCxnSpPr>
            <p:cNvPr id="102" name="Google Shape;102;p9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3" name="Google Shape;103;p9"/>
            <p:cNvGrpSpPr/>
            <p:nvPr/>
          </p:nvGrpSpPr>
          <p:grpSpPr>
            <a:xfrm>
              <a:off x="343300" y="-11550"/>
              <a:ext cx="0" cy="5156975"/>
              <a:chOff x="343300" y="-11550"/>
              <a:chExt cx="0" cy="5156975"/>
            </a:xfrm>
          </p:grpSpPr>
          <p:cxnSp>
            <p:nvCxnSpPr>
              <p:cNvPr id="104" name="Google Shape;104;p9"/>
              <p:cNvCxnSpPr/>
              <p:nvPr/>
            </p:nvCxnSpPr>
            <p:spPr>
              <a:xfrm rot="10800000">
                <a:off x="343300" y="533225"/>
                <a:ext cx="0" cy="461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9"/>
              <p:cNvCxnSpPr/>
              <p:nvPr/>
            </p:nvCxnSpPr>
            <p:spPr>
              <a:xfrm rot="10800000">
                <a:off x="343300" y="-11550"/>
                <a:ext cx="0" cy="54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/>
          <p:nvPr/>
        </p:nvSpPr>
        <p:spPr>
          <a:xfrm>
            <a:off x="0" y="0"/>
            <a:ext cx="9144000" cy="398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 rot="5400000">
            <a:off x="145975" y="1971996"/>
            <a:ext cx="394125" cy="271800"/>
            <a:chOff x="215225" y="4734875"/>
            <a:chExt cx="394125" cy="271800"/>
          </a:xfrm>
        </p:grpSpPr>
        <p:sp>
          <p:nvSpPr>
            <p:cNvPr id="113" name="Google Shape;113;p11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8800350" y="-25"/>
            <a:ext cx="600" cy="5152225"/>
            <a:chOff x="8803725" y="-25"/>
            <a:chExt cx="600" cy="5152225"/>
          </a:xfrm>
        </p:grpSpPr>
        <p:cxnSp>
          <p:nvCxnSpPr>
            <p:cNvPr id="116" name="Google Shape;116;p11"/>
            <p:cNvCxnSpPr/>
            <p:nvPr/>
          </p:nvCxnSpPr>
          <p:spPr>
            <a:xfrm rot="10800000">
              <a:off x="8803725" y="3979800"/>
              <a:ext cx="600" cy="117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11"/>
            <p:cNvCxnSpPr/>
            <p:nvPr/>
          </p:nvCxnSpPr>
          <p:spPr>
            <a:xfrm rot="10800000">
              <a:off x="8804325" y="-25"/>
              <a:ext cx="0" cy="3978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" name="Google Shape;118;p11"/>
          <p:cNvSpPr txBox="1">
            <a:spLocks noGrp="1"/>
          </p:cNvSpPr>
          <p:nvPr>
            <p:ph type="title" hasCustomPrompt="1"/>
          </p:nvPr>
        </p:nvSpPr>
        <p:spPr>
          <a:xfrm>
            <a:off x="1660950" y="1484200"/>
            <a:ext cx="5822100" cy="12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subTitle" idx="1"/>
          </p:nvPr>
        </p:nvSpPr>
        <p:spPr>
          <a:xfrm>
            <a:off x="1660950" y="2731600"/>
            <a:ext cx="5822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xfrm>
            <a:off x="887950" y="1339775"/>
            <a:ext cx="3309900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subTitle" idx="1"/>
          </p:nvPr>
        </p:nvSpPr>
        <p:spPr>
          <a:xfrm>
            <a:off x="887950" y="2799325"/>
            <a:ext cx="3309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6"/>
          <p:cNvSpPr>
            <a:spLocks noGrp="1"/>
          </p:cNvSpPr>
          <p:nvPr>
            <p:ph type="pic" idx="2"/>
          </p:nvPr>
        </p:nvSpPr>
        <p:spPr>
          <a:xfrm>
            <a:off x="5005812" y="820425"/>
            <a:ext cx="3250200" cy="350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6"/>
          <p:cNvSpPr/>
          <p:nvPr/>
        </p:nvSpPr>
        <p:spPr>
          <a:xfrm>
            <a:off x="-125" y="-11925"/>
            <a:ext cx="9144000" cy="5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6"/>
          <p:cNvGrpSpPr/>
          <p:nvPr/>
        </p:nvGrpSpPr>
        <p:grpSpPr>
          <a:xfrm>
            <a:off x="343050" y="-14925"/>
            <a:ext cx="0" cy="5158500"/>
            <a:chOff x="343050" y="-14925"/>
            <a:chExt cx="0" cy="5158500"/>
          </a:xfrm>
        </p:grpSpPr>
        <p:cxnSp>
          <p:nvCxnSpPr>
            <p:cNvPr id="184" name="Google Shape;184;p16"/>
            <p:cNvCxnSpPr/>
            <p:nvPr/>
          </p:nvCxnSpPr>
          <p:spPr>
            <a:xfrm rot="10800000">
              <a:off x="343050" y="533475"/>
              <a:ext cx="0" cy="46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6"/>
            <p:cNvCxnSpPr/>
            <p:nvPr/>
          </p:nvCxnSpPr>
          <p:spPr>
            <a:xfrm rot="10800000">
              <a:off x="343050" y="-14925"/>
              <a:ext cx="0" cy="54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6" name="Google Shape;186;p16"/>
          <p:cNvGrpSpPr/>
          <p:nvPr/>
        </p:nvGrpSpPr>
        <p:grpSpPr>
          <a:xfrm>
            <a:off x="8603888" y="123825"/>
            <a:ext cx="394125" cy="271800"/>
            <a:chOff x="215225" y="4734875"/>
            <a:chExt cx="394125" cy="271800"/>
          </a:xfrm>
        </p:grpSpPr>
        <p:sp>
          <p:nvSpPr>
            <p:cNvPr id="187" name="Google Shape;187;p16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2" r:id="rId9"/>
    <p:sldLayoutId id="2147483667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Google Shape;339;p30"/>
          <p:cNvCxnSpPr/>
          <p:nvPr/>
        </p:nvCxnSpPr>
        <p:spPr>
          <a:xfrm>
            <a:off x="-286075" y="3152400"/>
            <a:ext cx="9896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0"/>
          <p:cNvSpPr txBox="1">
            <a:spLocks noGrp="1"/>
          </p:cNvSpPr>
          <p:nvPr>
            <p:ph type="ctrTitle"/>
          </p:nvPr>
        </p:nvSpPr>
        <p:spPr>
          <a:xfrm>
            <a:off x="715100" y="1012438"/>
            <a:ext cx="62511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B2232"/>
                </a:solidFill>
                <a:latin typeface="Nomixa" pitchFamily="50" charset="0"/>
              </a:rPr>
              <a:t>TITULO A COLOCAR</a:t>
            </a:r>
            <a:endParaRPr b="1" dirty="0">
              <a:solidFill>
                <a:srgbClr val="0B2232"/>
              </a:solidFill>
              <a:latin typeface="Nomixa" pitchFamily="50" charset="0"/>
            </a:endParaRPr>
          </a:p>
        </p:txBody>
      </p:sp>
      <p:sp>
        <p:nvSpPr>
          <p:cNvPr id="341" name="Google Shape;341;p30"/>
          <p:cNvSpPr txBox="1">
            <a:spLocks noGrp="1"/>
          </p:cNvSpPr>
          <p:nvPr>
            <p:ph type="subTitle" idx="1"/>
          </p:nvPr>
        </p:nvSpPr>
        <p:spPr>
          <a:xfrm>
            <a:off x="4572000" y="3721563"/>
            <a:ext cx="3856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Descripción corta acerca del tema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73CF5FD-0B57-48C0-A645-5C12AD222C54}"/>
              </a:ext>
            </a:extLst>
          </p:cNvPr>
          <p:cNvSpPr/>
          <p:nvPr/>
        </p:nvSpPr>
        <p:spPr>
          <a:xfrm>
            <a:off x="0" y="4636800"/>
            <a:ext cx="8791200" cy="506699"/>
          </a:xfrm>
          <a:prstGeom prst="rect">
            <a:avLst/>
          </a:prstGeom>
          <a:solidFill>
            <a:srgbClr val="0B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F12C63-0FDD-49D2-A530-DF05F0B5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00" y="443276"/>
            <a:ext cx="2048418" cy="20484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>
            <a:spLocks noGrp="1"/>
          </p:cNvSpPr>
          <p:nvPr>
            <p:ph type="title"/>
          </p:nvPr>
        </p:nvSpPr>
        <p:spPr>
          <a:xfrm>
            <a:off x="4485400" y="1991099"/>
            <a:ext cx="3943500" cy="799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omixa" pitchFamily="50" charset="0"/>
              </a:rPr>
              <a:t>Título </a:t>
            </a:r>
            <a:endParaRPr b="1" dirty="0">
              <a:latin typeface="Nomixa" pitchFamily="50" charset="0"/>
            </a:endParaRPr>
          </a:p>
        </p:txBody>
      </p:sp>
      <p:sp>
        <p:nvSpPr>
          <p:cNvPr id="373" name="Google Shape;373;p3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1117500" cy="9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omixa" pitchFamily="50" charset="0"/>
              </a:rPr>
              <a:t>01</a:t>
            </a:r>
            <a:endParaRPr b="1" dirty="0">
              <a:latin typeface="Nomixa" pitchFamily="50" charset="0"/>
            </a:endParaRPr>
          </a:p>
        </p:txBody>
      </p:sp>
      <p:cxnSp>
        <p:nvCxnSpPr>
          <p:cNvPr id="374" name="Google Shape;374;p33"/>
          <p:cNvCxnSpPr/>
          <p:nvPr/>
        </p:nvCxnSpPr>
        <p:spPr>
          <a:xfrm>
            <a:off x="-286075" y="3152400"/>
            <a:ext cx="989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0ABD1B08-386A-49B1-BB47-3A6D0B60DD8C}"/>
              </a:ext>
            </a:extLst>
          </p:cNvPr>
          <p:cNvSpPr/>
          <p:nvPr/>
        </p:nvSpPr>
        <p:spPr>
          <a:xfrm>
            <a:off x="0" y="3211202"/>
            <a:ext cx="8791200" cy="1932298"/>
          </a:xfrm>
          <a:prstGeom prst="rect">
            <a:avLst/>
          </a:prstGeom>
          <a:solidFill>
            <a:srgbClr val="0B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DC9B2F-591D-463A-8B2B-BF136795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15" y="4455749"/>
            <a:ext cx="458585" cy="45858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2C77562-03ED-4EEB-B0C6-8A3A91922D5F}"/>
              </a:ext>
            </a:extLst>
          </p:cNvPr>
          <p:cNvSpPr/>
          <p:nvPr/>
        </p:nvSpPr>
        <p:spPr>
          <a:xfrm>
            <a:off x="2906500" y="3720151"/>
            <a:ext cx="5522400" cy="914400"/>
          </a:xfrm>
          <a:prstGeom prst="roundRect">
            <a:avLst>
              <a:gd name="adj" fmla="val 50000"/>
            </a:avLst>
          </a:prstGeom>
          <a:solidFill>
            <a:srgbClr val="C99B0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>
            <a:spLocks noGrp="1"/>
          </p:cNvSpPr>
          <p:nvPr>
            <p:ph type="title"/>
          </p:nvPr>
        </p:nvSpPr>
        <p:spPr>
          <a:xfrm>
            <a:off x="720000" y="10428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omixa" pitchFamily="50" charset="0"/>
              </a:rPr>
              <a:t>SUBTÍTULO</a:t>
            </a:r>
            <a:endParaRPr b="1" dirty="0">
              <a:latin typeface="Nomixa" pitchFamily="50" charset="0"/>
            </a:endParaRPr>
          </a:p>
        </p:txBody>
      </p:sp>
      <p:sp>
        <p:nvSpPr>
          <p:cNvPr id="380" name="Google Shape;380;p34"/>
          <p:cNvSpPr txBox="1">
            <a:spLocks noGrp="1"/>
          </p:cNvSpPr>
          <p:nvPr>
            <p:ph type="body" idx="1"/>
          </p:nvPr>
        </p:nvSpPr>
        <p:spPr>
          <a:xfrm>
            <a:off x="720000" y="1615500"/>
            <a:ext cx="3852000" cy="2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200" dirty="0">
                <a:solidFill>
                  <a:schemeClr val="dk1"/>
                </a:solidFill>
                <a:latin typeface="Montserrat" pitchFamily="2" charset="0"/>
              </a:rPr>
              <a:t>Descripción</a:t>
            </a:r>
            <a:endParaRPr sz="1200" dirty="0">
              <a:solidFill>
                <a:schemeClr val="dk1"/>
              </a:solidFill>
              <a:latin typeface="Montserrat" pitchFamily="2" charset="0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GT" sz="1200" dirty="0">
                <a:solidFill>
                  <a:schemeClr val="dk1"/>
                </a:solidFill>
                <a:latin typeface="Montserrat" pitchFamily="2" charset="0"/>
              </a:rPr>
              <a:t>01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GT" sz="1200" dirty="0">
                <a:latin typeface="Montserrat" pitchFamily="2" charset="0"/>
              </a:rPr>
              <a:t>02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GT" sz="1200" dirty="0">
                <a:solidFill>
                  <a:schemeClr val="dk1"/>
                </a:solidFill>
                <a:latin typeface="Montserrat" pitchFamily="2" charset="0"/>
              </a:rPr>
              <a:t>03</a:t>
            </a:r>
            <a:endParaRPr sz="1200" dirty="0">
              <a:solidFill>
                <a:schemeClr val="dk1"/>
              </a:solidFill>
              <a:latin typeface="Montserrat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Montserrat" pitchFamily="2" charset="0"/>
            </a:endParaRPr>
          </a:p>
        </p:txBody>
      </p:sp>
      <p:pic>
        <p:nvPicPr>
          <p:cNvPr id="381" name="Google Shape;381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459" r="22453"/>
          <a:stretch/>
        </p:blipFill>
        <p:spPr>
          <a:xfrm>
            <a:off x="5304925" y="681375"/>
            <a:ext cx="3123975" cy="37807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F79EC55-54B9-404E-A47E-BEE8880C7E6C}"/>
              </a:ext>
            </a:extLst>
          </p:cNvPr>
          <p:cNvSpPr/>
          <p:nvPr/>
        </p:nvSpPr>
        <p:spPr>
          <a:xfrm>
            <a:off x="0" y="4636800"/>
            <a:ext cx="8791200" cy="506699"/>
          </a:xfrm>
          <a:prstGeom prst="rect">
            <a:avLst/>
          </a:prstGeom>
          <a:solidFill>
            <a:srgbClr val="0B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BAEB87-71CA-4A3D-9006-B39F6E16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57" y="4687200"/>
            <a:ext cx="355485" cy="355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>
            <a:spLocks noGrp="1"/>
          </p:cNvSpPr>
          <p:nvPr>
            <p:ph type="title"/>
          </p:nvPr>
        </p:nvSpPr>
        <p:spPr>
          <a:xfrm>
            <a:off x="4485400" y="1991099"/>
            <a:ext cx="3943500" cy="799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omixa" pitchFamily="50" charset="0"/>
              </a:rPr>
              <a:t>Título </a:t>
            </a:r>
            <a:endParaRPr b="1" dirty="0">
              <a:latin typeface="Nomixa" pitchFamily="50" charset="0"/>
            </a:endParaRPr>
          </a:p>
        </p:txBody>
      </p:sp>
      <p:sp>
        <p:nvSpPr>
          <p:cNvPr id="373" name="Google Shape;373;p3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1322500" cy="9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omixa" pitchFamily="50" charset="0"/>
              </a:rPr>
              <a:t>02</a:t>
            </a:r>
            <a:endParaRPr b="1" dirty="0">
              <a:latin typeface="Nomixa" pitchFamily="50" charset="0"/>
            </a:endParaRPr>
          </a:p>
        </p:txBody>
      </p:sp>
      <p:cxnSp>
        <p:nvCxnSpPr>
          <p:cNvPr id="374" name="Google Shape;374;p33"/>
          <p:cNvCxnSpPr/>
          <p:nvPr/>
        </p:nvCxnSpPr>
        <p:spPr>
          <a:xfrm>
            <a:off x="-286075" y="3152400"/>
            <a:ext cx="989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0ABD1B08-386A-49B1-BB47-3A6D0B60DD8C}"/>
              </a:ext>
            </a:extLst>
          </p:cNvPr>
          <p:cNvSpPr/>
          <p:nvPr/>
        </p:nvSpPr>
        <p:spPr>
          <a:xfrm>
            <a:off x="0" y="3211202"/>
            <a:ext cx="8791200" cy="1932298"/>
          </a:xfrm>
          <a:prstGeom prst="rect">
            <a:avLst/>
          </a:prstGeom>
          <a:solidFill>
            <a:srgbClr val="0B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DC9B2F-591D-463A-8B2B-BF136795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15" y="4455749"/>
            <a:ext cx="458585" cy="45858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BA47263-3623-4A90-B6F3-10A0E63CD587}"/>
              </a:ext>
            </a:extLst>
          </p:cNvPr>
          <p:cNvSpPr/>
          <p:nvPr/>
        </p:nvSpPr>
        <p:spPr>
          <a:xfrm>
            <a:off x="2906500" y="3720151"/>
            <a:ext cx="5522400" cy="914400"/>
          </a:xfrm>
          <a:prstGeom prst="roundRect">
            <a:avLst>
              <a:gd name="adj" fmla="val 50000"/>
            </a:avLst>
          </a:prstGeom>
          <a:solidFill>
            <a:srgbClr val="C99B0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942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>
            <a:spLocks noGrp="1"/>
          </p:cNvSpPr>
          <p:nvPr>
            <p:ph type="title"/>
          </p:nvPr>
        </p:nvSpPr>
        <p:spPr>
          <a:xfrm>
            <a:off x="720000" y="713799"/>
            <a:ext cx="7704000" cy="483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omixa" pitchFamily="50" charset="0"/>
              </a:rPr>
              <a:t>Conclusion</a:t>
            </a:r>
            <a:endParaRPr b="1" dirty="0">
              <a:latin typeface="Nomixa" pitchFamily="50" charset="0"/>
            </a:endParaRPr>
          </a:p>
        </p:txBody>
      </p:sp>
      <p:sp>
        <p:nvSpPr>
          <p:cNvPr id="420" name="Google Shape;420;p38"/>
          <p:cNvSpPr txBox="1">
            <a:spLocks noGrp="1"/>
          </p:cNvSpPr>
          <p:nvPr>
            <p:ph type="subTitle" idx="1"/>
          </p:nvPr>
        </p:nvSpPr>
        <p:spPr>
          <a:xfrm>
            <a:off x="720000" y="169138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Montserrat" pitchFamily="2" charset="0"/>
              </a:rPr>
              <a:t>Descripción</a:t>
            </a:r>
            <a:endParaRPr sz="1100" dirty="0">
              <a:latin typeface="Montserrat" pitchFamily="2" charset="0"/>
            </a:endParaRPr>
          </a:p>
        </p:txBody>
      </p:sp>
      <p:sp>
        <p:nvSpPr>
          <p:cNvPr id="421" name="Google Shape;421;p38"/>
          <p:cNvSpPr txBox="1">
            <a:spLocks noGrp="1"/>
          </p:cNvSpPr>
          <p:nvPr>
            <p:ph type="subTitle" idx="2"/>
          </p:nvPr>
        </p:nvSpPr>
        <p:spPr>
          <a:xfrm>
            <a:off x="3579000" y="169138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latin typeface="Montserrat" pitchFamily="2" charset="0"/>
              </a:rPr>
              <a:t>Descripción</a:t>
            </a:r>
          </a:p>
        </p:txBody>
      </p:sp>
      <p:sp>
        <p:nvSpPr>
          <p:cNvPr id="422" name="Google Shape;422;p38"/>
          <p:cNvSpPr txBox="1">
            <a:spLocks noGrp="1"/>
          </p:cNvSpPr>
          <p:nvPr>
            <p:ph type="subTitle" idx="3"/>
          </p:nvPr>
        </p:nvSpPr>
        <p:spPr>
          <a:xfrm>
            <a:off x="720000" y="3259700"/>
            <a:ext cx="19938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latin typeface="Montserrat" pitchFamily="2" charset="0"/>
              </a:rPr>
              <a:t>Descripción</a:t>
            </a:r>
          </a:p>
        </p:txBody>
      </p:sp>
      <p:sp>
        <p:nvSpPr>
          <p:cNvPr id="423" name="Google Shape;423;p38"/>
          <p:cNvSpPr txBox="1">
            <a:spLocks noGrp="1"/>
          </p:cNvSpPr>
          <p:nvPr>
            <p:ph type="subTitle" idx="4"/>
          </p:nvPr>
        </p:nvSpPr>
        <p:spPr>
          <a:xfrm>
            <a:off x="3579000" y="3259700"/>
            <a:ext cx="1978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latin typeface="Montserrat" pitchFamily="2" charset="0"/>
              </a:rPr>
              <a:t>Descripción</a:t>
            </a:r>
          </a:p>
        </p:txBody>
      </p:sp>
      <p:sp>
        <p:nvSpPr>
          <p:cNvPr id="424" name="Google Shape;424;p38"/>
          <p:cNvSpPr txBox="1">
            <a:spLocks noGrp="1"/>
          </p:cNvSpPr>
          <p:nvPr>
            <p:ph type="subTitle" idx="7"/>
          </p:nvPr>
        </p:nvSpPr>
        <p:spPr>
          <a:xfrm>
            <a:off x="723900" y="1295075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omixa" pitchFamily="50" charset="0"/>
              </a:rPr>
              <a:t>01 Subtítulo</a:t>
            </a:r>
            <a:endParaRPr b="1" dirty="0">
              <a:latin typeface="Nomixa" pitchFamily="50" charset="0"/>
            </a:endParaRPr>
          </a:p>
        </p:txBody>
      </p:sp>
      <p:sp>
        <p:nvSpPr>
          <p:cNvPr id="425" name="Google Shape;425;p38"/>
          <p:cNvSpPr txBox="1">
            <a:spLocks noGrp="1"/>
          </p:cNvSpPr>
          <p:nvPr>
            <p:ph type="subTitle" idx="8"/>
          </p:nvPr>
        </p:nvSpPr>
        <p:spPr>
          <a:xfrm>
            <a:off x="3582900" y="1295075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GT" b="1" dirty="0">
                <a:latin typeface="Nomixa" pitchFamily="50" charset="0"/>
              </a:rPr>
              <a:t>01 Subtítulo</a:t>
            </a:r>
          </a:p>
        </p:txBody>
      </p:sp>
      <p:sp>
        <p:nvSpPr>
          <p:cNvPr id="426" name="Google Shape;426;p38"/>
          <p:cNvSpPr txBox="1">
            <a:spLocks noGrp="1"/>
          </p:cNvSpPr>
          <p:nvPr>
            <p:ph type="subTitle" idx="9"/>
          </p:nvPr>
        </p:nvSpPr>
        <p:spPr>
          <a:xfrm>
            <a:off x="6441900" y="1295075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GT" b="1" dirty="0">
                <a:latin typeface="Nomixa" pitchFamily="50" charset="0"/>
              </a:rPr>
              <a:t>01 Subtítulo</a:t>
            </a:r>
          </a:p>
        </p:txBody>
      </p:sp>
      <p:sp>
        <p:nvSpPr>
          <p:cNvPr id="427" name="Google Shape;427;p38"/>
          <p:cNvSpPr txBox="1">
            <a:spLocks noGrp="1"/>
          </p:cNvSpPr>
          <p:nvPr>
            <p:ph type="subTitle" idx="5"/>
          </p:nvPr>
        </p:nvSpPr>
        <p:spPr>
          <a:xfrm>
            <a:off x="6437997" y="169138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latin typeface="Montserrat" pitchFamily="2" charset="0"/>
              </a:rPr>
              <a:t>Descripción</a:t>
            </a:r>
          </a:p>
        </p:txBody>
      </p:sp>
      <p:sp>
        <p:nvSpPr>
          <p:cNvPr id="428" name="Google Shape;428;p38"/>
          <p:cNvSpPr txBox="1">
            <a:spLocks noGrp="1"/>
          </p:cNvSpPr>
          <p:nvPr>
            <p:ph type="subTitle" idx="6"/>
          </p:nvPr>
        </p:nvSpPr>
        <p:spPr>
          <a:xfrm>
            <a:off x="6438000" y="325970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latin typeface="Montserrat" pitchFamily="2" charset="0"/>
              </a:rPr>
              <a:t>Descripción</a:t>
            </a:r>
          </a:p>
        </p:txBody>
      </p:sp>
      <p:sp>
        <p:nvSpPr>
          <p:cNvPr id="429" name="Google Shape;429;p38"/>
          <p:cNvSpPr txBox="1">
            <a:spLocks noGrp="1"/>
          </p:cNvSpPr>
          <p:nvPr>
            <p:ph type="subTitle" idx="13"/>
          </p:nvPr>
        </p:nvSpPr>
        <p:spPr>
          <a:xfrm>
            <a:off x="723900" y="2885000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b="1" dirty="0">
                <a:latin typeface="Nomixa" pitchFamily="50" charset="0"/>
              </a:rPr>
              <a:t>01 Subtítulo</a:t>
            </a:r>
          </a:p>
        </p:txBody>
      </p:sp>
      <p:sp>
        <p:nvSpPr>
          <p:cNvPr id="430" name="Google Shape;430;p38"/>
          <p:cNvSpPr txBox="1">
            <a:spLocks noGrp="1"/>
          </p:cNvSpPr>
          <p:nvPr>
            <p:ph type="subTitle" idx="14"/>
          </p:nvPr>
        </p:nvSpPr>
        <p:spPr>
          <a:xfrm>
            <a:off x="3582900" y="2885000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GT" b="1" dirty="0">
                <a:latin typeface="Nomixa" pitchFamily="50" charset="0"/>
              </a:rPr>
              <a:t>01 Subtítulo</a:t>
            </a:r>
          </a:p>
        </p:txBody>
      </p:sp>
      <p:sp>
        <p:nvSpPr>
          <p:cNvPr id="431" name="Google Shape;431;p38"/>
          <p:cNvSpPr txBox="1">
            <a:spLocks noGrp="1"/>
          </p:cNvSpPr>
          <p:nvPr>
            <p:ph type="subTitle" idx="15"/>
          </p:nvPr>
        </p:nvSpPr>
        <p:spPr>
          <a:xfrm>
            <a:off x="6441900" y="2885000"/>
            <a:ext cx="1986000" cy="5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GT" b="1" dirty="0">
                <a:latin typeface="Nomixa" pitchFamily="50" charset="0"/>
              </a:rPr>
              <a:t>01 Subtítulo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3DF7F5B-07CF-4908-857C-F5BDB57030C0}"/>
              </a:ext>
            </a:extLst>
          </p:cNvPr>
          <p:cNvSpPr/>
          <p:nvPr/>
        </p:nvSpPr>
        <p:spPr>
          <a:xfrm>
            <a:off x="0" y="4636800"/>
            <a:ext cx="8791200" cy="506699"/>
          </a:xfrm>
          <a:prstGeom prst="rect">
            <a:avLst/>
          </a:prstGeom>
          <a:solidFill>
            <a:srgbClr val="0B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D5D7CB8-9E9A-4B78-9500-11222146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7" y="4687200"/>
            <a:ext cx="355485" cy="355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6" name="Google Shape;446;p40"/>
          <p:cNvCxnSpPr/>
          <p:nvPr/>
        </p:nvCxnSpPr>
        <p:spPr>
          <a:xfrm>
            <a:off x="-286075" y="1009275"/>
            <a:ext cx="989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8A2D960F-3EBF-41C9-B5E3-6702DA04FD6D}"/>
              </a:ext>
            </a:extLst>
          </p:cNvPr>
          <p:cNvSpPr/>
          <p:nvPr/>
        </p:nvSpPr>
        <p:spPr>
          <a:xfrm>
            <a:off x="0" y="1065600"/>
            <a:ext cx="8791200" cy="2930395"/>
          </a:xfrm>
          <a:prstGeom prst="rect">
            <a:avLst/>
          </a:prstGeom>
          <a:solidFill>
            <a:srgbClr val="0B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47" name="Google Shape;447;p40"/>
          <p:cNvSpPr txBox="1">
            <a:spLocks noGrp="1"/>
          </p:cNvSpPr>
          <p:nvPr>
            <p:ph type="subTitle" idx="1"/>
          </p:nvPr>
        </p:nvSpPr>
        <p:spPr>
          <a:xfrm>
            <a:off x="1660950" y="2731600"/>
            <a:ext cx="5822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Montserrat" pitchFamily="2" charset="0"/>
              </a:rPr>
              <a:t>Puede colocarse un dato importante de alto impacto</a:t>
            </a:r>
            <a:endParaRPr sz="1200" dirty="0">
              <a:latin typeface="Montserrat" pitchFamily="2" charset="0"/>
            </a:endParaRPr>
          </a:p>
        </p:txBody>
      </p:sp>
      <p:sp>
        <p:nvSpPr>
          <p:cNvPr id="448" name="Google Shape;448;p40"/>
          <p:cNvSpPr txBox="1">
            <a:spLocks noGrp="1"/>
          </p:cNvSpPr>
          <p:nvPr>
            <p:ph type="title"/>
          </p:nvPr>
        </p:nvSpPr>
        <p:spPr>
          <a:xfrm>
            <a:off x="1660950" y="1692000"/>
            <a:ext cx="5822100" cy="11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99B05"/>
                </a:solidFill>
                <a:latin typeface="Nomixa" pitchFamily="50" charset="0"/>
              </a:rPr>
              <a:t>95%</a:t>
            </a:r>
            <a:endParaRPr b="1" dirty="0">
              <a:solidFill>
                <a:srgbClr val="C99B05"/>
              </a:solidFill>
              <a:latin typeface="Nomixa" pitchFamily="5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E0448C-B9E4-49EE-AEE5-D2E29ADA5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99" y="4342567"/>
            <a:ext cx="483601" cy="483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41"/>
          <p:cNvCxnSpPr/>
          <p:nvPr/>
        </p:nvCxnSpPr>
        <p:spPr>
          <a:xfrm>
            <a:off x="0" y="2591375"/>
            <a:ext cx="9151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5" name="Google Shape;455;p41" descr="Edificio de cristal azul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19076" r="19076"/>
          <a:stretch/>
        </p:blipFill>
        <p:spPr>
          <a:xfrm>
            <a:off x="5005812" y="820425"/>
            <a:ext cx="3250227" cy="3502651"/>
          </a:xfrm>
          <a:prstGeom prst="rect">
            <a:avLst/>
          </a:prstGeom>
        </p:spPr>
      </p:pic>
      <p:sp>
        <p:nvSpPr>
          <p:cNvPr id="456" name="Google Shape;456;p41"/>
          <p:cNvSpPr txBox="1">
            <a:spLocks noGrp="1"/>
          </p:cNvSpPr>
          <p:nvPr>
            <p:ph type="subTitle" idx="1"/>
          </p:nvPr>
        </p:nvSpPr>
        <p:spPr>
          <a:xfrm>
            <a:off x="887950" y="2799325"/>
            <a:ext cx="3309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 pitchFamily="2" charset="0"/>
              </a:rPr>
              <a:t>Descripción</a:t>
            </a:r>
            <a:endParaRPr dirty="0">
              <a:latin typeface="Montserrat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A9C600A-DE9C-4E5E-AFE8-88B9B13C38A3}"/>
              </a:ext>
            </a:extLst>
          </p:cNvPr>
          <p:cNvSpPr/>
          <p:nvPr/>
        </p:nvSpPr>
        <p:spPr>
          <a:xfrm>
            <a:off x="360600" y="0"/>
            <a:ext cx="8791200" cy="506699"/>
          </a:xfrm>
          <a:prstGeom prst="rect">
            <a:avLst/>
          </a:prstGeom>
          <a:solidFill>
            <a:srgbClr val="0B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CE6B71-1E0B-4D99-870E-9C0AC1622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457" y="77446"/>
            <a:ext cx="355485" cy="35548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9B8B656-6FB1-4C91-B0E3-A2B8320DC4B2}"/>
              </a:ext>
            </a:extLst>
          </p:cNvPr>
          <p:cNvSpPr/>
          <p:nvPr/>
        </p:nvSpPr>
        <p:spPr>
          <a:xfrm>
            <a:off x="626400" y="1771200"/>
            <a:ext cx="2030400" cy="561599"/>
          </a:xfrm>
          <a:prstGeom prst="roundRect">
            <a:avLst>
              <a:gd name="adj" fmla="val 50000"/>
            </a:avLst>
          </a:prstGeom>
          <a:solidFill>
            <a:srgbClr val="C99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54" name="Google Shape;454;p41"/>
          <p:cNvSpPr txBox="1">
            <a:spLocks noGrp="1"/>
          </p:cNvSpPr>
          <p:nvPr>
            <p:ph type="title"/>
          </p:nvPr>
        </p:nvSpPr>
        <p:spPr>
          <a:xfrm>
            <a:off x="851950" y="1296575"/>
            <a:ext cx="3309900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AF8E9"/>
                </a:solidFill>
                <a:latin typeface="Nomixa" pitchFamily="50" charset="0"/>
              </a:rPr>
              <a:t>Subtítulo</a:t>
            </a:r>
            <a:endParaRPr sz="2400" b="1" dirty="0">
              <a:solidFill>
                <a:srgbClr val="FAF8E9"/>
              </a:solidFill>
              <a:latin typeface="Nomixa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and Clean Case Report by Slidesgo">
  <a:themeElements>
    <a:clrScheme name="Simple Light">
      <a:dk1>
        <a:srgbClr val="092F53"/>
      </a:dk1>
      <a:lt1>
        <a:srgbClr val="EBEBEB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92F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</Words>
  <Application>Microsoft Office PowerPoint</Application>
  <PresentationFormat>Presentación en pantalla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DM Serif Text</vt:lpstr>
      <vt:lpstr>Arimo</vt:lpstr>
      <vt:lpstr>Montserrat</vt:lpstr>
      <vt:lpstr>Raleway</vt:lpstr>
      <vt:lpstr>Nomixa</vt:lpstr>
      <vt:lpstr>Elegant and Clean Case Report by Slidesgo</vt:lpstr>
      <vt:lpstr>TITULO A COLOCAR</vt:lpstr>
      <vt:lpstr>Título </vt:lpstr>
      <vt:lpstr>SUBTÍTULO</vt:lpstr>
      <vt:lpstr>Título </vt:lpstr>
      <vt:lpstr>Conclusion</vt:lpstr>
      <vt:lpstr>95%</vt:lpstr>
      <vt:lpstr>Subtítulo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A COLOCAR</dc:title>
  <cp:lastModifiedBy>Lucía Monroy</cp:lastModifiedBy>
  <cp:revision>2</cp:revision>
  <dcterms:modified xsi:type="dcterms:W3CDTF">2025-08-06T22:51:22Z</dcterms:modified>
</cp:coreProperties>
</file>