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57" r:id="rId3"/>
    <p:sldId id="265" r:id="rId4"/>
    <p:sldId id="263" r:id="rId5"/>
    <p:sldId id="261" r:id="rId6"/>
    <p:sldId id="258" r:id="rId7"/>
    <p:sldId id="264" r:id="rId8"/>
    <p:sldId id="266" r:id="rId9"/>
    <p:sldId id="268" r:id="rId10"/>
    <p:sldId id="262" r:id="rId11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3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09570EE-6FAA-8281-B1CD-3E78F076172B}" v="58" dt="2025-10-08T21:07:41.3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lery Gramajo" userId="S::valery.gramajo@corporaciondeconfianza.com::e6c74741-4012-478e-9355-4da5544fbbff" providerId="AD" clId="Web-{D09570EE-6FAA-8281-B1CD-3E78F076172B}"/>
    <pc:docChg chg="delSld modSld sldOrd">
      <pc:chgData name="Valery Gramajo" userId="S::valery.gramajo@corporaciondeconfianza.com::e6c74741-4012-478e-9355-4da5544fbbff" providerId="AD" clId="Web-{D09570EE-6FAA-8281-B1CD-3E78F076172B}" dt="2025-10-08T21:07:41.390" v="46" actId="1076"/>
      <pc:docMkLst>
        <pc:docMk/>
      </pc:docMkLst>
      <pc:sldChg chg="addSp delSp modSp">
        <pc:chgData name="Valery Gramajo" userId="S::valery.gramajo@corporaciondeconfianza.com::e6c74741-4012-478e-9355-4da5544fbbff" providerId="AD" clId="Web-{D09570EE-6FAA-8281-B1CD-3E78F076172B}" dt="2025-10-08T19:43:37.763" v="21" actId="20577"/>
        <pc:sldMkLst>
          <pc:docMk/>
          <pc:sldMk cId="2637918425" sldId="257"/>
        </pc:sldMkLst>
        <pc:spChg chg="add del mod">
          <ac:chgData name="Valery Gramajo" userId="S::valery.gramajo@corporaciondeconfianza.com::e6c74741-4012-478e-9355-4da5544fbbff" providerId="AD" clId="Web-{D09570EE-6FAA-8281-B1CD-3E78F076172B}" dt="2025-10-08T19:43:37.763" v="21" actId="20577"/>
          <ac:spMkLst>
            <pc:docMk/>
            <pc:sldMk cId="2637918425" sldId="257"/>
            <ac:spMk id="5" creationId="{C2629CCA-4605-4B50-B677-815DD38F68BF}"/>
          </ac:spMkLst>
        </pc:spChg>
      </pc:sldChg>
      <pc:sldChg chg="del">
        <pc:chgData name="Valery Gramajo" userId="S::valery.gramajo@corporaciondeconfianza.com::e6c74741-4012-478e-9355-4da5544fbbff" providerId="AD" clId="Web-{D09570EE-6FAA-8281-B1CD-3E78F076172B}" dt="2025-10-08T19:43:48.171" v="22"/>
        <pc:sldMkLst>
          <pc:docMk/>
          <pc:sldMk cId="4167628089" sldId="259"/>
        </pc:sldMkLst>
      </pc:sldChg>
      <pc:sldChg chg="addSp modSp ord">
        <pc:chgData name="Valery Gramajo" userId="S::valery.gramajo@corporaciondeconfianza.com::e6c74741-4012-478e-9355-4da5544fbbff" providerId="AD" clId="Web-{D09570EE-6FAA-8281-B1CD-3E78F076172B}" dt="2025-10-08T21:07:41.390" v="46" actId="1076"/>
        <pc:sldMkLst>
          <pc:docMk/>
          <pc:sldMk cId="750439764" sldId="265"/>
        </pc:sldMkLst>
        <pc:spChg chg="add mod">
          <ac:chgData name="Valery Gramajo" userId="S::valery.gramajo@corporaciondeconfianza.com::e6c74741-4012-478e-9355-4da5544fbbff" providerId="AD" clId="Web-{D09570EE-6FAA-8281-B1CD-3E78F076172B}" dt="2025-10-08T21:04:09.725" v="44"/>
          <ac:spMkLst>
            <pc:docMk/>
            <pc:sldMk cId="750439764" sldId="265"/>
            <ac:spMk id="2" creationId="{E5BADE27-4FF1-9F1A-1FC1-EF903FFA3CCF}"/>
          </ac:spMkLst>
        </pc:spChg>
        <pc:picChg chg="mod">
          <ac:chgData name="Valery Gramajo" userId="S::valery.gramajo@corporaciondeconfianza.com::e6c74741-4012-478e-9355-4da5544fbbff" providerId="AD" clId="Web-{D09570EE-6FAA-8281-B1CD-3E78F076172B}" dt="2025-10-08T21:07:41.390" v="46" actId="1076"/>
          <ac:picMkLst>
            <pc:docMk/>
            <pc:sldMk cId="750439764" sldId="265"/>
            <ac:picMk id="3" creationId="{407D9967-239C-4512-9A19-40FF61E784B5}"/>
          </ac:picMkLst>
        </pc:picChg>
      </pc:sldChg>
    </pc:docChg>
  </pc:docChgLst>
  <pc:docChgLst>
    <pc:chgData name="Katherine Ortiz" userId="3fd3f069-61e4-4719-897a-ecb0e4868c12" providerId="ADAL" clId="{3BCEA731-4D58-4670-B110-32D68E3B872C}"/>
    <pc:docChg chg="undo custSel addSld delSld">
      <pc:chgData name="Katherine Ortiz" userId="3fd3f069-61e4-4719-897a-ecb0e4868c12" providerId="ADAL" clId="{3BCEA731-4D58-4670-B110-32D68E3B872C}" dt="2025-10-08T22:09:02.573" v="1" actId="47"/>
      <pc:docMkLst>
        <pc:docMk/>
      </pc:docMkLst>
      <pc:sldChg chg="add del">
        <pc:chgData name="Katherine Ortiz" userId="3fd3f069-61e4-4719-897a-ecb0e4868c12" providerId="ADAL" clId="{3BCEA731-4D58-4670-B110-32D68E3B872C}" dt="2025-10-08T22:09:02.573" v="1" actId="47"/>
        <pc:sldMkLst>
          <pc:docMk/>
          <pc:sldMk cId="2637918425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C2F878-67E7-4325-9F2F-2B2F61E0F3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7FB285E-0BB7-49D9-8D4A-4DF3E4D860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A8FC39-0D33-4D2B-A029-5335A2E928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24965-C818-47C1-B578-5D85389F165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47415FC-DB33-405E-974A-3BB65390D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92AF80-6D69-4399-AD6C-4C4C0BD2C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1798D-3F04-4832-B397-37D6158BFA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04181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1276BC-C369-4550-9D58-306ADF863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2AE7F14-778A-4200-B03E-B33BD468C9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DA2FEB9-CB0D-421F-9EBD-F2ABF0D419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24965-C818-47C1-B578-5D85389F165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C3682A-B5A8-4B1A-8899-E8878C229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47AECBA-07DB-4A94-8226-33615F5CB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1798D-3F04-4832-B397-37D6158BFA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57270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6AF3E53-682B-4E52-AF81-DF6C69D4EC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0092176-51F5-4664-AEFE-DC27F1395D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8F6F996-040F-4020-9230-FED187A840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24965-C818-47C1-B578-5D85389F165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524362-C807-4474-A91F-98C35CC02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DF28140-8B00-4E3C-8B2A-757CAF8D64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1798D-3F04-4832-B397-37D6158BFA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7809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64D6CE-E850-413A-BAD7-45C5E254E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D76EC28-7AB2-483F-9B95-D05E79DC20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FD823D8-8F17-46D6-81D4-DAF8C5EC9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24965-C818-47C1-B578-5D85389F165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78607F-B868-4BB6-990E-7D5FBA905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E7BCAED-B30D-4186-B663-54BA0D298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1798D-3F04-4832-B397-37D6158BFA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17329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6D7B90-A901-4B38-82E5-1133C1F94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35154A7-DACE-4159-B1D1-C9AC71DD7C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15BA503-224F-45FA-BE61-C2957E8D1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24965-C818-47C1-B578-5D85389F165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5CD5EE4-61AF-4ECC-A71A-3F55CDBA0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C336B9F-818A-4339-8EA6-4353EE0FB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1798D-3F04-4832-B397-37D6158BFA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76659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191108-CF4C-4BE6-BF42-AB4812348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6857726-ED9A-4357-8970-F521252C93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559CE4E-C399-4872-9D03-1088532014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3F88499-187E-41F7-8817-225C74B3C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24965-C818-47C1-B578-5D85389F165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7170AC7-C38F-4DA4-97CD-1F4AAF3E0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30DD5E1-382B-4388-A6BE-A1125EFD4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1798D-3F04-4832-B397-37D6158BFA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4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A5DC56-C8A9-41DA-9452-6F7E012D06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661E914-9F5B-46CD-BF5A-CC328FC371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0D183C6-94B6-4799-8B94-8383F8B61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439CECCC-2E80-4FE0-B360-C39F7BE919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F5054B7-EB66-494D-8639-7F5B4BC8F3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22C20BF-1C58-4468-812F-59CCD35C1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24965-C818-47C1-B578-5D85389F165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ACBEC32-05DD-4FC8-937C-5D51CE223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3E65BED3-D2D6-4D8C-9F70-3C3AB1EE6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1798D-3F04-4832-B397-37D6158BFA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99526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24C07D-AFF0-4E18-B7FB-39B0250CD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54F2E4D-2FE2-460C-8D09-49D8E777C9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24965-C818-47C1-B578-5D85389F165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4B4C6108-2822-43B4-BC57-667744339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DDB9309-7CE3-4115-9AC9-D6B6FD082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1798D-3F04-4832-B397-37D6158BFA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63126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C25AD24-CB7D-415F-BDFB-D2F633A1CF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24965-C818-47C1-B578-5D85389F165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4A7D5C-6623-49ED-A6E0-EFC01318B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BB58B42-E55E-44E5-B29D-CC2EA0415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1798D-3F04-4832-B397-37D6158BFA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7049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879896-DAE3-4653-88E1-3BF3D9A35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A7221F5-938B-4448-BA2F-AD7FD5E67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A6834A5-5F98-47E7-89C0-F39270359C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5289B5-666D-4D4E-AE17-7CE8A54E0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24965-C818-47C1-B578-5D85389F165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00F7CE7-A877-41C7-B09D-C6093D156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305FA9F-20AF-43ED-A4E7-B1957AC26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1798D-3F04-4832-B397-37D6158BFA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23688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B3BBE8A-2DFD-4DE9-9216-BF42CCBAF0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448B5C7-BC44-4129-8D5C-22FF6B1EF6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31B69A5-C6FA-488D-B477-B398AAE998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228E578-D1A2-40FD-8308-FD3E191C8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24965-C818-47C1-B578-5D85389F165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F381099-87D1-4A48-A90D-9E6B0A012B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C320D5E-1512-446E-B0A1-1C28B2A7A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1798D-3F04-4832-B397-37D6158BFA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828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19BD64D2-6940-4B99-8B35-1A6D3C44D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6479CE5-7B6C-4D2B-A74A-CB011101B6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GT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2C6A18-49BF-4A16-AC5A-4A69A4B337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24965-C818-47C1-B578-5D85389F165F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CD2F2FB-FA0D-4581-BC60-FBEF61FE3C3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61D008D-379A-4F69-9270-DD9736D2F3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1798D-3F04-4832-B397-37D6158BFAB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8099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nciclopediaiberoamericana.com/parrafo/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enciclopediaiberoamericana.com/novela-realista/" TargetMode="External"/><Relationship Id="rId4" Type="http://schemas.openxmlformats.org/officeDocument/2006/relationships/hyperlink" Target="https://enciclopediaiberoamericana.com/cuento/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>
            <a:extLst>
              <a:ext uri="{FF2B5EF4-FFF2-40B4-BE49-F238E27FC236}">
                <a16:creationId xmlns:a16="http://schemas.microsoft.com/office/drawing/2014/main" id="{5CA5E303-1488-4F38-8F00-FA8012A177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13" y="1714"/>
            <a:ext cx="12181172" cy="6854572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F27785E6-0E3B-4B29-87F4-7FEFE236C4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1511" y="1584512"/>
            <a:ext cx="3688976" cy="3688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1136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E2F47E59-8F03-46D4-AD9C-933810CF81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3568"/>
            <a:ext cx="12191999" cy="6850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52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407D9967-239C-4512-9A19-40FF61E784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31" y="0"/>
            <a:ext cx="12182137" cy="6857999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6B9E16B7-935F-49DA-98DE-589B956A04A6}"/>
              </a:ext>
            </a:extLst>
          </p:cNvPr>
          <p:cNvSpPr txBox="1"/>
          <p:nvPr/>
        </p:nvSpPr>
        <p:spPr>
          <a:xfrm>
            <a:off x="1084728" y="1443318"/>
            <a:ext cx="4930589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sz="23900" b="1" dirty="0">
                <a:solidFill>
                  <a:schemeClr val="bg1"/>
                </a:solidFill>
                <a:latin typeface="Raleway" pitchFamily="2" charset="0"/>
              </a:rPr>
              <a:t>01</a:t>
            </a: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C2629CCA-4605-4B50-B677-815DD38F68BF}"/>
              </a:ext>
            </a:extLst>
          </p:cNvPr>
          <p:cNvSpPr txBox="1">
            <a:spLocks/>
          </p:cNvSpPr>
          <p:nvPr/>
        </p:nvSpPr>
        <p:spPr>
          <a:xfrm>
            <a:off x="5486401" y="3191435"/>
            <a:ext cx="4177554" cy="999564"/>
          </a:xfrm>
          <a:prstGeom prst="rect">
            <a:avLst/>
          </a:prstGeom>
        </p:spPr>
        <p:txBody>
          <a:bodyPr lIns="91440" tIns="45720" rIns="91440" bIns="45720" anchor="t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GT" sz="8000" b="1" dirty="0">
                <a:solidFill>
                  <a:schemeClr val="bg1"/>
                </a:solidFill>
                <a:latin typeface="Raleway"/>
              </a:rPr>
              <a:t>Tarjeta de débito</a:t>
            </a:r>
            <a:endParaRPr lang="es-GT" sz="8000" b="1" dirty="0">
              <a:solidFill>
                <a:schemeClr val="bg1"/>
              </a:solidFill>
              <a:latin typeface="Raleway" panose="020B06040202020202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918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407D9967-239C-4512-9A19-40FF61E784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31" y="0"/>
            <a:ext cx="12182137" cy="685799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5BADE27-4FF1-9F1A-1FC1-EF903FFA3CCF}"/>
              </a:ext>
            </a:extLst>
          </p:cNvPr>
          <p:cNvSpPr txBox="1"/>
          <p:nvPr/>
        </p:nvSpPr>
        <p:spPr>
          <a:xfrm>
            <a:off x="966085" y="193217"/>
            <a:ext cx="6596983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latin typeface="Raleway"/>
                <a:ea typeface="Calibri"/>
                <a:cs typeface="Calibri"/>
              </a:rPr>
              <a:t>Que es </a:t>
            </a:r>
            <a:r>
              <a:rPr lang="en-US" sz="2800" b="1" dirty="0" err="1">
                <a:latin typeface="Raleway"/>
                <a:ea typeface="Calibri"/>
                <a:cs typeface="Calibri"/>
              </a:rPr>
              <a:t>tarjeta</a:t>
            </a:r>
            <a:r>
              <a:rPr lang="en-US" sz="2800" b="1" dirty="0">
                <a:latin typeface="Raleway"/>
                <a:ea typeface="Calibri"/>
                <a:cs typeface="Calibri"/>
              </a:rPr>
              <a:t> de </a:t>
            </a:r>
            <a:r>
              <a:rPr lang="en-US" sz="2800" b="1" dirty="0" err="1">
                <a:latin typeface="Raleway"/>
                <a:ea typeface="Calibri"/>
                <a:cs typeface="Calibri"/>
              </a:rPr>
              <a:t>débito</a:t>
            </a:r>
            <a:r>
              <a:rPr lang="en-US" sz="2800" b="1" dirty="0">
                <a:latin typeface="Raleway"/>
                <a:ea typeface="Calibri"/>
                <a:cs typeface="Calibri"/>
              </a:rPr>
              <a:t>? </a:t>
            </a:r>
            <a:endParaRPr lang="en-US" sz="2800" b="1" dirty="0">
              <a:latin typeface="Raleway"/>
            </a:endParaRPr>
          </a:p>
        </p:txBody>
      </p:sp>
    </p:spTree>
    <p:extLst>
      <p:ext uri="{BB962C8B-B14F-4D97-AF65-F5344CB8AC3E}">
        <p14:creationId xmlns:p14="http://schemas.microsoft.com/office/powerpoint/2010/main" val="750439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407D9967-239C-4512-9A19-40FF61E784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14" y="0"/>
            <a:ext cx="1218117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9350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E2F47E59-8F03-46D4-AD9C-933810CF81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1997" cy="6857999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1307B9F2-85D8-409E-96B7-A272A6EE8DEA}"/>
              </a:ext>
            </a:extLst>
          </p:cNvPr>
          <p:cNvSpPr txBox="1"/>
          <p:nvPr/>
        </p:nvSpPr>
        <p:spPr>
          <a:xfrm>
            <a:off x="1084728" y="1443318"/>
            <a:ext cx="4930589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sz="23900" b="1" dirty="0">
                <a:solidFill>
                  <a:schemeClr val="bg1"/>
                </a:solidFill>
                <a:latin typeface="Raleway" pitchFamily="2" charset="0"/>
              </a:rPr>
              <a:t>02</a:t>
            </a:r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06D144D4-6922-45C9-9128-21BB06FCD7D7}"/>
              </a:ext>
            </a:extLst>
          </p:cNvPr>
          <p:cNvSpPr txBox="1">
            <a:spLocks/>
          </p:cNvSpPr>
          <p:nvPr/>
        </p:nvSpPr>
        <p:spPr>
          <a:xfrm>
            <a:off x="5486401" y="3191435"/>
            <a:ext cx="4177554" cy="999564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GT" sz="8000" b="1" dirty="0">
                <a:solidFill>
                  <a:schemeClr val="bg1"/>
                </a:solidFill>
                <a:latin typeface="Raleway" panose="020B0604020202020204" pitchFamily="2" charset="0"/>
              </a:rPr>
              <a:t>Título tema</a:t>
            </a:r>
          </a:p>
        </p:txBody>
      </p:sp>
    </p:spTree>
    <p:extLst>
      <p:ext uri="{BB962C8B-B14F-4D97-AF65-F5344CB8AC3E}">
        <p14:creationId xmlns:p14="http://schemas.microsoft.com/office/powerpoint/2010/main" val="1314068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9B41D2CB-E0E6-4EFD-B20B-4EF529C4B4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5FF2C060-2EF1-4D99-A3EE-F611A57FEA67}"/>
              </a:ext>
            </a:extLst>
          </p:cNvPr>
          <p:cNvSpPr txBox="1"/>
          <p:nvPr/>
        </p:nvSpPr>
        <p:spPr>
          <a:xfrm>
            <a:off x="4114799" y="2122890"/>
            <a:ext cx="6858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GT" b="0" i="0" dirty="0">
                <a:solidFill>
                  <a:schemeClr val="bg1"/>
                </a:solidFill>
                <a:effectLst/>
                <a:latin typeface="Raleway" pitchFamily="2" charset="0"/>
              </a:rPr>
              <a:t>Un párrafo descriptivo es un tipo de </a:t>
            </a:r>
            <a:r>
              <a:rPr lang="es-GT" b="0" i="0" u="none" strike="noStrike" dirty="0">
                <a:solidFill>
                  <a:schemeClr val="bg1"/>
                </a:solidFill>
                <a:effectLst/>
                <a:latin typeface="Raleway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párrafo</a:t>
            </a:r>
            <a:r>
              <a:rPr lang="es-GT" b="0" i="0" dirty="0">
                <a:solidFill>
                  <a:schemeClr val="bg1"/>
                </a:solidFill>
                <a:effectLst/>
                <a:latin typeface="Raleway" pitchFamily="2" charset="0"/>
              </a:rPr>
              <a:t> que define un objeto, persona, situación o espacio. El párrafo descriptivo se utiliza para incorporar al texto un personaje, espacio o situación, ofreciendo al lector información detallada del aspecto, apariencia, color, etc. Por ejemplo: </a:t>
            </a:r>
            <a:r>
              <a:rPr lang="es-GT" b="0" i="1" dirty="0">
                <a:solidFill>
                  <a:schemeClr val="bg1"/>
                </a:solidFill>
                <a:effectLst/>
                <a:latin typeface="Raleway" pitchFamily="2" charset="0"/>
              </a:rPr>
              <a:t> El niño era bajito y delgado, llevaba una gorra azul muy gastada. Tenía una gran sonrisa en su rostro, diría que era feliz.</a:t>
            </a:r>
            <a:endParaRPr lang="es-GT" b="0" i="0" dirty="0">
              <a:solidFill>
                <a:schemeClr val="bg1"/>
              </a:solidFill>
              <a:effectLst/>
              <a:latin typeface="Raleway" pitchFamily="2" charset="0"/>
            </a:endParaRPr>
          </a:p>
          <a:p>
            <a:r>
              <a:rPr lang="es-GT" b="0" i="0" dirty="0">
                <a:solidFill>
                  <a:schemeClr val="bg1"/>
                </a:solidFill>
                <a:effectLst/>
                <a:latin typeface="Raleway" pitchFamily="2" charset="0"/>
              </a:rPr>
              <a:t>Los párrafos descriptivos son comunes en los textos literarios como </a:t>
            </a:r>
            <a:r>
              <a:rPr lang="es-GT" b="0" i="0" u="none" strike="noStrike" dirty="0">
                <a:solidFill>
                  <a:schemeClr val="bg1"/>
                </a:solidFill>
                <a:effectLst/>
                <a:latin typeface="Raleway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cuentos</a:t>
            </a:r>
            <a:r>
              <a:rPr lang="es-GT" b="0" i="0" dirty="0">
                <a:solidFill>
                  <a:schemeClr val="bg1"/>
                </a:solidFill>
                <a:effectLst/>
                <a:latin typeface="Raleway" pitchFamily="2" charset="0"/>
              </a:rPr>
              <a:t> y </a:t>
            </a:r>
            <a:r>
              <a:rPr lang="es-GT" b="0" i="0" u="none" strike="noStrike" dirty="0">
                <a:solidFill>
                  <a:schemeClr val="bg1"/>
                </a:solidFill>
                <a:effectLst/>
                <a:latin typeface="Raleway" pitchFamily="2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novelas realistas</a:t>
            </a:r>
            <a:r>
              <a:rPr lang="es-GT" b="0" i="0" dirty="0">
                <a:solidFill>
                  <a:schemeClr val="bg1"/>
                </a:solidFill>
                <a:effectLst/>
                <a:latin typeface="Raleway" pitchFamily="2" charset="0"/>
              </a:rPr>
              <a:t>. </a:t>
            </a:r>
            <a:endParaRPr lang="es-GT" dirty="0">
              <a:solidFill>
                <a:schemeClr val="bg1"/>
              </a:solidFill>
              <a:latin typeface="Raleway" pitchFamily="2" charset="0"/>
            </a:endParaRP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EA76D919-C52A-4EC7-87C3-4FDA1E9B9EC9}"/>
              </a:ext>
            </a:extLst>
          </p:cNvPr>
          <p:cNvSpPr/>
          <p:nvPr/>
        </p:nvSpPr>
        <p:spPr>
          <a:xfrm>
            <a:off x="1039907" y="1949822"/>
            <a:ext cx="2563906" cy="295835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34117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16547E50-457F-4FE6-80BC-669971FCC8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69" y="0"/>
            <a:ext cx="12169461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36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16547E50-457F-4FE6-80BC-669971FCC8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69" y="5008"/>
            <a:ext cx="12169461" cy="6847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192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16547E50-457F-4FE6-80BC-669971FCC8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1270" y="5008"/>
            <a:ext cx="12169459" cy="6847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5740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107</Words>
  <Application>Microsoft Office PowerPoint</Application>
  <PresentationFormat>Panorámica</PresentationFormat>
  <Paragraphs>7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Raleway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Lucía Monroy</dc:creator>
  <cp:lastModifiedBy>Katherine Ortiz</cp:lastModifiedBy>
  <cp:revision>19</cp:revision>
  <dcterms:created xsi:type="dcterms:W3CDTF">2025-08-06T19:29:20Z</dcterms:created>
  <dcterms:modified xsi:type="dcterms:W3CDTF">2025-10-08T22:09:04Z</dcterms:modified>
</cp:coreProperties>
</file>