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6AB2"/>
    <a:srgbClr val="22B5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1D6BB-2297-417A-A6D0-3CE6CF39C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82CE55-2A62-47DC-AE84-E4F82A74E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6A028C-B17A-4BD0-AAA4-A1F7F8D0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879DE2-461E-4C5E-AFB8-A3EF19620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97083F-DBC9-4099-A3F6-50E1B495D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4895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CFD851-E835-4569-B65D-E95018369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571992-AFD1-4D3A-BF26-A4C6B8064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AE4263-21C1-49C4-BCF4-9A0151682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25647C-1E51-4C43-8CC0-B4BF73B70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C846DC-784A-4361-A3F1-1ED8ABC5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274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D6ABB4D-67EA-45D3-9247-D59AA5145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8A1555-571D-4544-9176-5805E2213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18C6D5-98CD-4F6B-BCF9-6B1C265B5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483F2D-4442-4F42-A720-AAE90436D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356F45-C243-4FEC-8E72-BBD523A2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651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F2CB7-741D-46E0-9DA7-8E20DC2E0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DD1F8C-D1EC-4134-B0CE-6552284AB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CC033-BEB4-45C0-A04D-449DAAFBA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05584D-9249-4685-BBD4-2E42EE350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008D6A-4179-4454-B3D2-AF5E96987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976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B2B1D-CB48-4F24-982A-A37B746B4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542B44-0D05-43C2-9D6C-818623F83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9EC639-F172-4DE4-B2F3-26783844D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A2086C-6031-4163-9CAB-799D3CA83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C26F2D-01AB-416A-9EB2-0773BBDB0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594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4CE1B-F23B-4282-B916-E21DAEC1E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D6623C-305D-42B3-AFE8-2693F4F21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6BCBD9-3CD9-4A6B-A67F-06FD19BB7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7B4C9F-4222-4860-978D-09E7DA8F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D7FE52-22DD-4D35-9B45-E8C54960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DCEAD8-663C-4841-8ED1-7987AEC80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374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61E28-16F3-4F62-89D1-E0B9E35B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509AC2-15E2-48F7-AB95-FF612B5EA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D9E35C-89E4-4218-BACA-1194AD8B4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6777C21-1BD0-4AC9-9D0A-2AB6BCEF4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14379C-1C27-463D-85C3-8C8F0EA2E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9A5F454-93E3-499F-A714-56E4A1CA1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A70593-66A2-4700-9E3A-0979522AE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C35B7E5-0AFF-45E7-BCDD-1DB324109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1950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35C0A7-CF50-4B09-B498-B0397B8B5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6FB84BC-EBC0-463E-A107-1C0CEA0C9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167811-3DB7-402C-8954-E05121D0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C454F4-19D1-4F83-93FC-068DAA081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830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922EB8-6E05-4372-8B6E-74ADFAA61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39D334-42D4-47FE-BEE7-20454DAC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CD7BD42-566D-4AEF-B379-ABA7F345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203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A3C8A-D42E-48CF-8F14-812CF6EAC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31300A-B3F1-4005-994E-EAEBCC188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869055-05D5-4AD9-B55D-A8303BA8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109256-8EF6-4887-8602-94FE83447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D86BF7-FDB6-4CEB-95DD-8172ADCF9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92FA1E-DD08-408E-AA3D-91DB63E2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0802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8F1EDB-3D50-4E45-A85B-B804D1631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D410DB-E735-4B21-91CE-2A83F5ED23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83FBAF-EF99-4647-A61E-E4A2AEE24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4D89BB-67E2-45B6-88F7-F735EE26E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11E705-00D9-43D8-A5BB-57B099364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DF8287-FD5E-4B1C-8D46-5F72256A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140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A57B547-1858-42F8-A19E-E993FD1D4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478190-073D-488C-9479-BA31E7A30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686AA3-6F95-4BEA-887A-D52734275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58DA4-742D-4372-80AB-287E27C70944}" type="datetimeFigureOut">
              <a:rPr lang="es-GT" smtClean="0"/>
              <a:t>15/01/2024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55B701-87DC-40A9-B0E5-0594FA0117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92526E-73FF-4AE3-99FE-1FE4AB6B5B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656BC-D97F-48CE-A3DC-2CBA66C83C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259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0696C-6A4F-45B2-8679-ED0556187B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00807A3-52D7-4C81-BA6B-616B06F3EB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ED8288C-2324-4740-AAE5-1FD39EDBD3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4"/>
            <a:ext cx="12192000" cy="685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318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9F8DA2D-B9F1-4118-8BD0-C3E6B30D20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252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9CF157E-E1E6-404D-A008-AE72F1C66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305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1A1B2B80-22E2-4734-A566-9424F34EF6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8" y="54782"/>
            <a:ext cx="12003780" cy="6748436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16912B0-645E-4F59-B97C-C7D65A2F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22B573"/>
                </a:solidFill>
                <a:latin typeface="Fivo Sans Modern" pitchFamily="50" charset="0"/>
              </a:rPr>
              <a:t>Titulo Principal</a:t>
            </a:r>
            <a:endParaRPr lang="es-GT" b="1" dirty="0">
              <a:solidFill>
                <a:srgbClr val="22B573"/>
              </a:solidFill>
              <a:latin typeface="Fivo Sans Modern" pitchFamily="50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4D5E741-CC68-4FC6-9D30-DD3F4614DA18}"/>
              </a:ext>
            </a:extLst>
          </p:cNvPr>
          <p:cNvSpPr txBox="1"/>
          <p:nvPr/>
        </p:nvSpPr>
        <p:spPr>
          <a:xfrm>
            <a:off x="5468471" y="3429000"/>
            <a:ext cx="5271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Josefin Sans Thin" pitchFamily="2" charset="0"/>
              </a:rPr>
              <a:t>Texto que describe el tema</a:t>
            </a:r>
            <a:endParaRPr lang="es-GT" dirty="0">
              <a:latin typeface="Josefin Sans Thi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16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48AEE34-DEB6-4581-A46F-D9E3D072D8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4" y="0"/>
            <a:ext cx="12030634" cy="6763533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6E57D-A17E-4124-AD24-73C4C9788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226AB2"/>
                </a:solidFill>
                <a:latin typeface="Fivo Sans Modern" pitchFamily="50" charset="0"/>
              </a:rPr>
              <a:t>Título tema Secundario</a:t>
            </a:r>
            <a:endParaRPr lang="es-GT" b="1" dirty="0">
              <a:solidFill>
                <a:srgbClr val="226AB2"/>
              </a:solidFill>
              <a:latin typeface="Fivo Sans Modern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84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24DC545F-5F40-49BF-A8C8-6CED848F08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508"/>
            <a:ext cx="12192000" cy="6854252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0A416F8-8953-4E73-978F-1E79F7C33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0318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488F6635-65B9-4442-ABC8-22E13D145F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5" y="0"/>
            <a:ext cx="12198666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CBDFFA3-C9CA-4971-A99B-CEF753880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9004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D692474-8C0A-42DA-B002-373664F844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7" y="0"/>
            <a:ext cx="12198667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63663CD-216C-4786-9A46-B620F42AD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5424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7AE4B-2E68-4F07-88CB-8EDC3196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C7E1ED9-1640-4184-A4F2-709F2541B0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4252"/>
          </a:xfrm>
        </p:spPr>
      </p:pic>
    </p:spTree>
    <p:extLst>
      <p:ext uri="{BB962C8B-B14F-4D97-AF65-F5344CB8AC3E}">
        <p14:creationId xmlns:p14="http://schemas.microsoft.com/office/powerpoint/2010/main" val="3377976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21AD571-B292-476B-AAB0-AA8DFA8BE5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252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AC08AB0-ABDF-4CD3-8A44-9F9ED14AA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67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B297F3E4-C00F-452E-A4E0-C4090BD8B8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7" y="0"/>
            <a:ext cx="12198667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162ACA7-4A36-44FE-8EC8-56C4C756B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09997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Panorámica</PresentationFormat>
  <Paragraphs>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Fivo Sans Modern</vt:lpstr>
      <vt:lpstr>Josefin Sans Thin</vt:lpstr>
      <vt:lpstr>Tema de Office</vt:lpstr>
      <vt:lpstr>Presentación de PowerPoint</vt:lpstr>
      <vt:lpstr>Titulo Principal</vt:lpstr>
      <vt:lpstr>Título tema Secundario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Olga Monroy</dc:creator>
  <cp:lastModifiedBy>Olga Monroy</cp:lastModifiedBy>
  <cp:revision>1</cp:revision>
  <dcterms:created xsi:type="dcterms:W3CDTF">2024-01-15T22:44:38Z</dcterms:created>
  <dcterms:modified xsi:type="dcterms:W3CDTF">2024-01-15T22:45:35Z</dcterms:modified>
</cp:coreProperties>
</file>