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0" r:id="rId3"/>
    <p:sldId id="258" r:id="rId4"/>
    <p:sldId id="259" r:id="rId5"/>
    <p:sldId id="263" r:id="rId6"/>
    <p:sldId id="267" r:id="rId7"/>
    <p:sldId id="269" r:id="rId8"/>
    <p:sldId id="268" r:id="rId9"/>
    <p:sldId id="264" r:id="rId10"/>
    <p:sldId id="266" r:id="rId11"/>
  </p:sldIdLst>
  <p:sldSz cx="12192000" cy="6858000"/>
  <p:notesSz cx="6858000" cy="9144000"/>
  <p:embeddedFontLst>
    <p:embeddedFont>
      <p:font typeface="Mont Bold" panose="00000900000000000000" pitchFamily="50" charset="0"/>
      <p:bold r:id="rId12"/>
    </p:embeddedFont>
    <p:embeddedFont>
      <p:font typeface="Mont Book" panose="00000600000000000000" pitchFamily="50" charset="0"/>
      <p:regular r:id="rId13"/>
    </p:embeddedFont>
    <p:embeddedFont>
      <p:font typeface="Mont SemiBold" panose="00000800000000000000" pitchFamily="50" charset="0"/>
      <p:bold r:id="rId14"/>
    </p:embeddedFont>
    <p:embeddedFont>
      <p:font typeface="Montserrat SemiBold" pitchFamily="2" charset="0"/>
      <p:bold r:id="rId15"/>
      <p:boldItalic r:id="rId16"/>
    </p:embeddedFont>
    <p:embeddedFont>
      <p:font typeface="Myriad Pro" panose="020B0503030403020204" pitchFamily="34" charset="0"/>
      <p:regular r:id="rId17"/>
      <p:bold r:id="rId18"/>
      <p:boldItalic r:id="rId19"/>
    </p:embeddedFont>
  </p:embeddedFontLst>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4FD7B-3EBB-4AF3-91B2-CCAB3E967EE7}" v="32" dt="2025-08-08T14:52:4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Ortiz" userId="3fd3f069-61e4-4719-897a-ecb0e4868c12" providerId="ADAL" clId="{C7D4FD7B-3EBB-4AF3-91B2-CCAB3E967EE7}"/>
    <pc:docChg chg="addSld delSld modSld sldOrd">
      <pc:chgData name="Katherine Ortiz" userId="3fd3f069-61e4-4719-897a-ecb0e4868c12" providerId="ADAL" clId="{C7D4FD7B-3EBB-4AF3-91B2-CCAB3E967EE7}" dt="2025-08-08T14:52:43.468" v="46" actId="47"/>
      <pc:docMkLst>
        <pc:docMk/>
      </pc:docMkLst>
      <pc:sldChg chg="new del setBg">
        <pc:chgData name="Katherine Ortiz" userId="3fd3f069-61e4-4719-897a-ecb0e4868c12" providerId="ADAL" clId="{C7D4FD7B-3EBB-4AF3-91B2-CCAB3E967EE7}" dt="2025-08-08T14:52:43.468" v="46" actId="47"/>
        <pc:sldMkLst>
          <pc:docMk/>
          <pc:sldMk cId="141182784" sldId="261"/>
        </pc:sldMkLst>
      </pc:sldChg>
      <pc:sldChg chg="add del setBg">
        <pc:chgData name="Katherine Ortiz" userId="3fd3f069-61e4-4719-897a-ecb0e4868c12" providerId="ADAL" clId="{C7D4FD7B-3EBB-4AF3-91B2-CCAB3E967EE7}" dt="2025-08-08T14:52:24.778" v="41" actId="47"/>
        <pc:sldMkLst>
          <pc:docMk/>
          <pc:sldMk cId="1998092725" sldId="262"/>
        </pc:sldMkLst>
      </pc:sldChg>
      <pc:sldChg chg="add ord setBg">
        <pc:chgData name="Katherine Ortiz" userId="3fd3f069-61e4-4719-897a-ecb0e4868c12" providerId="ADAL" clId="{C7D4FD7B-3EBB-4AF3-91B2-CCAB3E967EE7}" dt="2025-08-08T14:41:47.049" v="19"/>
        <pc:sldMkLst>
          <pc:docMk/>
          <pc:sldMk cId="3995916438" sldId="263"/>
        </pc:sldMkLst>
      </pc:sldChg>
      <pc:sldChg chg="add setBg">
        <pc:chgData name="Katherine Ortiz" userId="3fd3f069-61e4-4719-897a-ecb0e4868c12" providerId="ADAL" clId="{C7D4FD7B-3EBB-4AF3-91B2-CCAB3E967EE7}" dt="2025-08-07T23:09:50.120" v="12"/>
        <pc:sldMkLst>
          <pc:docMk/>
          <pc:sldMk cId="457867345" sldId="264"/>
        </pc:sldMkLst>
      </pc:sldChg>
      <pc:sldChg chg="add del ord">
        <pc:chgData name="Katherine Ortiz" userId="3fd3f069-61e4-4719-897a-ecb0e4868c12" providerId="ADAL" clId="{C7D4FD7B-3EBB-4AF3-91B2-CCAB3E967EE7}" dt="2025-08-08T14:51:51.719" v="36" actId="47"/>
        <pc:sldMkLst>
          <pc:docMk/>
          <pc:sldMk cId="3149785681" sldId="265"/>
        </pc:sldMkLst>
      </pc:sldChg>
      <pc:sldChg chg="new del setBg">
        <pc:chgData name="Katherine Ortiz" userId="3fd3f069-61e4-4719-897a-ecb0e4868c12" providerId="ADAL" clId="{C7D4FD7B-3EBB-4AF3-91B2-CCAB3E967EE7}" dt="2025-08-08T14:43:16.373" v="24" actId="47"/>
        <pc:sldMkLst>
          <pc:docMk/>
          <pc:sldMk cId="2379794104" sldId="266"/>
        </pc:sldMkLst>
      </pc:sldChg>
      <pc:sldChg chg="add setBg">
        <pc:chgData name="Katherine Ortiz" userId="3fd3f069-61e4-4719-897a-ecb0e4868c12" providerId="ADAL" clId="{C7D4FD7B-3EBB-4AF3-91B2-CCAB3E967EE7}" dt="2025-08-08T14:43:47.433" v="27"/>
        <pc:sldMkLst>
          <pc:docMk/>
          <pc:sldMk cId="3783010940" sldId="266"/>
        </pc:sldMkLst>
      </pc:sldChg>
      <pc:sldChg chg="new setBg">
        <pc:chgData name="Katherine Ortiz" userId="3fd3f069-61e4-4719-897a-ecb0e4868c12" providerId="ADAL" clId="{C7D4FD7B-3EBB-4AF3-91B2-CCAB3E967EE7}" dt="2025-08-08T14:51:49.194" v="35"/>
        <pc:sldMkLst>
          <pc:docMk/>
          <pc:sldMk cId="537434473" sldId="267"/>
        </pc:sldMkLst>
      </pc:sldChg>
      <pc:sldChg chg="new setBg">
        <pc:chgData name="Katherine Ortiz" userId="3fd3f069-61e4-4719-897a-ecb0e4868c12" providerId="ADAL" clId="{C7D4FD7B-3EBB-4AF3-91B2-CCAB3E967EE7}" dt="2025-08-08T14:52:21.813" v="40"/>
        <pc:sldMkLst>
          <pc:docMk/>
          <pc:sldMk cId="2371507629" sldId="268"/>
        </pc:sldMkLst>
      </pc:sldChg>
      <pc:sldChg chg="new setBg">
        <pc:chgData name="Katherine Ortiz" userId="3fd3f069-61e4-4719-897a-ecb0e4868c12" providerId="ADAL" clId="{C7D4FD7B-3EBB-4AF3-91B2-CCAB3E967EE7}" dt="2025-08-08T14:52:42.058" v="45"/>
        <pc:sldMkLst>
          <pc:docMk/>
          <pc:sldMk cId="3589624581"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4A2BC8-B39F-822D-D3F4-72101BCC597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AFEDD220-4499-3417-0BA9-C5F1F611D0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E30D490F-E345-2DDE-C2AE-4C2F9716127E}"/>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5" name="Marcador de pie de página 4">
            <a:extLst>
              <a:ext uri="{FF2B5EF4-FFF2-40B4-BE49-F238E27FC236}">
                <a16:creationId xmlns:a16="http://schemas.microsoft.com/office/drawing/2014/main" id="{05883ACC-F415-4CBF-8717-3D393CA0088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49C9FBE-7489-7B75-82C2-E334D4B0C992}"/>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176643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57975-7B15-20D9-F5C6-35D44B400FCC}"/>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2950A610-DD2F-859C-FB7E-00C0D691E18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87EC947-B868-2CD0-2BC5-DE4F2B107215}"/>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5" name="Marcador de pie de página 4">
            <a:extLst>
              <a:ext uri="{FF2B5EF4-FFF2-40B4-BE49-F238E27FC236}">
                <a16:creationId xmlns:a16="http://schemas.microsoft.com/office/drawing/2014/main" id="{807CC44C-A77A-2DDA-B45B-9ECFC0634D02}"/>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2B9D3DE-52F7-D0F4-54D0-2BCCA179BA15}"/>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1434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2575318-52EF-1805-35A8-88B6C13D0CA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24C03859-4066-B305-BD5D-32D7447A1C99}"/>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9C2DFE2-DCF5-C1D5-05BF-C7D3ACEF9FBF}"/>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5" name="Marcador de pie de página 4">
            <a:extLst>
              <a:ext uri="{FF2B5EF4-FFF2-40B4-BE49-F238E27FC236}">
                <a16:creationId xmlns:a16="http://schemas.microsoft.com/office/drawing/2014/main" id="{7E872903-3D14-FCB5-984E-EC3E5E4629B4}"/>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D1A10-92A2-B312-FAD7-5790F222C6BF}"/>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168042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3AF83-1FA8-657A-B946-1A0D4963002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32801E9-70FD-180A-1E64-E82693D707A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8DBF8BB1-FEAB-2E42-243A-AEFA4DBF2342}"/>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5" name="Marcador de pie de página 4">
            <a:extLst>
              <a:ext uri="{FF2B5EF4-FFF2-40B4-BE49-F238E27FC236}">
                <a16:creationId xmlns:a16="http://schemas.microsoft.com/office/drawing/2014/main" id="{8255E791-5780-D639-2A1B-0D8BC51160A2}"/>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BEAFE0B-9A6D-7797-99F0-7F14D4DBEC01}"/>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196221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ACEAC-D061-ECA4-B459-5B9333A6895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D5FFFBC5-9D64-00D7-114F-EA7B5216E0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8230533-74C8-CD1D-06DD-7D0AF0D4F495}"/>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5" name="Marcador de pie de página 4">
            <a:extLst>
              <a:ext uri="{FF2B5EF4-FFF2-40B4-BE49-F238E27FC236}">
                <a16:creationId xmlns:a16="http://schemas.microsoft.com/office/drawing/2014/main" id="{CF4F3472-5C45-E65A-1854-60372633378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73BBECBA-446B-B0E1-7F03-93BB1FE2FE70}"/>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104161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FF7D2-23D2-42AB-4AB1-FB4E886ED950}"/>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12F45C4-E576-825A-CAF3-F0BF185D5B6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F7008FF2-A3A3-5151-B6CE-C3910FCE81AF}"/>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0CB51806-1741-689F-0768-76D0B3B8781E}"/>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6" name="Marcador de pie de página 5">
            <a:extLst>
              <a:ext uri="{FF2B5EF4-FFF2-40B4-BE49-F238E27FC236}">
                <a16:creationId xmlns:a16="http://schemas.microsoft.com/office/drawing/2014/main" id="{59D8F732-F2F3-819F-7FF8-306C553A2E48}"/>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5F6FD61-8796-7A33-67FB-138CF1100BA6}"/>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264468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9602F-24C8-C4DC-E9D6-C50553E9492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DF4B1528-C191-7F45-792A-D54BFB8B7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D728E48-E54C-858B-A2AC-B5A23472E5F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73A2CE96-4CA5-06A5-F010-5D08B3463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C8658AD-E011-67E9-32E7-A03978D55C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304F5348-C017-92B9-AD9F-0F581C73886F}"/>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8" name="Marcador de pie de página 7">
            <a:extLst>
              <a:ext uri="{FF2B5EF4-FFF2-40B4-BE49-F238E27FC236}">
                <a16:creationId xmlns:a16="http://schemas.microsoft.com/office/drawing/2014/main" id="{3070249F-2A34-BC78-2A9F-73667F445065}"/>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31BB153E-5351-4A8A-58C1-2F9BA267F124}"/>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10350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3B9E4-8483-61E2-BF9E-E58A4D2C976B}"/>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C8F76B2-C167-FD48-157D-407F3F4DBD58}"/>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4" name="Marcador de pie de página 3">
            <a:extLst>
              <a:ext uri="{FF2B5EF4-FFF2-40B4-BE49-F238E27FC236}">
                <a16:creationId xmlns:a16="http://schemas.microsoft.com/office/drawing/2014/main" id="{8BFF7F04-B888-DCC3-3321-92E80DE44F4F}"/>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3D8C1D6-E9DF-41BE-978D-7C94C4BB3AD5}"/>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409677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DF6747-64C8-9007-4D81-B8BBD4366E8D}"/>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3" name="Marcador de pie de página 2">
            <a:extLst>
              <a:ext uri="{FF2B5EF4-FFF2-40B4-BE49-F238E27FC236}">
                <a16:creationId xmlns:a16="http://schemas.microsoft.com/office/drawing/2014/main" id="{35D58B17-F6A1-8843-F6DA-A867A0B0DDCB}"/>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30CF01CF-A1CE-6053-ABD8-058A928D9567}"/>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25521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E3349-AE8B-923A-D2EF-FBF8BE5DD25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60AC7F3-02F6-D970-2F32-A8ABAD21B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4F719286-EAED-D48C-FB90-B2E5F0C50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2F6810B-3681-1384-E397-BD5309EE865C}"/>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6" name="Marcador de pie de página 5">
            <a:extLst>
              <a:ext uri="{FF2B5EF4-FFF2-40B4-BE49-F238E27FC236}">
                <a16:creationId xmlns:a16="http://schemas.microsoft.com/office/drawing/2014/main" id="{6853474A-6CB0-25E0-81E0-EEC438BD3F4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BC06F78-DE67-5893-2EBA-FDCAE1982942}"/>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257392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B0538-38CE-24B9-480C-F19B3C5CBD6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031A357B-302E-233D-DDDA-DC863434F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7D6050E4-F82B-748F-6613-3FAC7F115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C720A3-76A1-0266-3556-ED904AEFDD36}"/>
              </a:ext>
            </a:extLst>
          </p:cNvPr>
          <p:cNvSpPr>
            <a:spLocks noGrp="1"/>
          </p:cNvSpPr>
          <p:nvPr>
            <p:ph type="dt" sz="half" idx="10"/>
          </p:nvPr>
        </p:nvSpPr>
        <p:spPr/>
        <p:txBody>
          <a:bodyPr/>
          <a:lstStyle/>
          <a:p>
            <a:fld id="{29BDD098-F190-49C0-BC42-FB7FF294A9CA}" type="datetimeFigureOut">
              <a:rPr lang="es-GT" smtClean="0"/>
              <a:t>8/08/2025</a:t>
            </a:fld>
            <a:endParaRPr lang="es-GT"/>
          </a:p>
        </p:txBody>
      </p:sp>
      <p:sp>
        <p:nvSpPr>
          <p:cNvPr id="6" name="Marcador de pie de página 5">
            <a:extLst>
              <a:ext uri="{FF2B5EF4-FFF2-40B4-BE49-F238E27FC236}">
                <a16:creationId xmlns:a16="http://schemas.microsoft.com/office/drawing/2014/main" id="{1C0C8A51-B50D-10ED-5CBE-4A259A8AAF1E}"/>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C05A7C3-8B80-08DC-27E6-7DAACCC11533}"/>
              </a:ext>
            </a:extLst>
          </p:cNvPr>
          <p:cNvSpPr>
            <a:spLocks noGrp="1"/>
          </p:cNvSpPr>
          <p:nvPr>
            <p:ph type="sldNum" sz="quarter" idx="12"/>
          </p:nvPr>
        </p:nvSpPr>
        <p:spPr/>
        <p:txBody>
          <a:bodyPr/>
          <a:lstStyle/>
          <a:p>
            <a:fld id="{945E4906-D9EA-4775-ABF4-163A9DFF24E4}" type="slidenum">
              <a:rPr lang="es-GT" smtClean="0"/>
              <a:t>‹Nº›</a:t>
            </a:fld>
            <a:endParaRPr lang="es-GT"/>
          </a:p>
        </p:txBody>
      </p:sp>
    </p:spTree>
    <p:extLst>
      <p:ext uri="{BB962C8B-B14F-4D97-AF65-F5344CB8AC3E}">
        <p14:creationId xmlns:p14="http://schemas.microsoft.com/office/powerpoint/2010/main" val="278887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481516-28C4-4CD3-86F2-30DF6DDF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98400F75-2D43-2FD9-E78D-948E59EA3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4C15DE9E-77DD-3ADA-663E-8309BE5C8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BDD098-F190-49C0-BC42-FB7FF294A9CA}" type="datetimeFigureOut">
              <a:rPr lang="es-GT" smtClean="0"/>
              <a:t>8/08/2025</a:t>
            </a:fld>
            <a:endParaRPr lang="es-GT"/>
          </a:p>
        </p:txBody>
      </p:sp>
      <p:sp>
        <p:nvSpPr>
          <p:cNvPr id="5" name="Marcador de pie de página 4">
            <a:extLst>
              <a:ext uri="{FF2B5EF4-FFF2-40B4-BE49-F238E27FC236}">
                <a16:creationId xmlns:a16="http://schemas.microsoft.com/office/drawing/2014/main" id="{1670494B-235E-E7D3-B13D-9F7863471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GT"/>
          </a:p>
        </p:txBody>
      </p:sp>
      <p:sp>
        <p:nvSpPr>
          <p:cNvPr id="6" name="Marcador de número de diapositiva 5">
            <a:extLst>
              <a:ext uri="{FF2B5EF4-FFF2-40B4-BE49-F238E27FC236}">
                <a16:creationId xmlns:a16="http://schemas.microsoft.com/office/drawing/2014/main" id="{9EA6B9F4-4839-1C58-4C23-72A6ABC34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5E4906-D9EA-4775-ABF4-163A9DFF24E4}" type="slidenum">
              <a:rPr lang="es-GT" smtClean="0"/>
              <a:t>‹Nº›</a:t>
            </a:fld>
            <a:endParaRPr lang="es-GT"/>
          </a:p>
        </p:txBody>
      </p:sp>
    </p:spTree>
    <p:extLst>
      <p:ext uri="{BB962C8B-B14F-4D97-AF65-F5344CB8AC3E}">
        <p14:creationId xmlns:p14="http://schemas.microsoft.com/office/powerpoint/2010/main" val="304885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67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DF0A0F-74B3-1EBC-D171-7756B17F136B}"/>
            </a:ext>
          </a:extLst>
        </p:cNvPr>
        <p:cNvGrpSpPr/>
        <p:nvPr/>
      </p:nvGrpSpPr>
      <p:grpSpPr>
        <a:xfrm>
          <a:off x="0" y="0"/>
          <a:ext cx="0" cy="0"/>
          <a:chOff x="0" y="0"/>
          <a:chExt cx="0" cy="0"/>
        </a:xfrm>
      </p:grpSpPr>
    </p:spTree>
    <p:extLst>
      <p:ext uri="{BB962C8B-B14F-4D97-AF65-F5344CB8AC3E}">
        <p14:creationId xmlns:p14="http://schemas.microsoft.com/office/powerpoint/2010/main" val="378301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95AAA2-5A9B-831B-C776-40486D784C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6205BB-73A9-5F2B-DC81-17060CD1B844}"/>
              </a:ext>
            </a:extLst>
          </p:cNvPr>
          <p:cNvSpPr txBox="1"/>
          <p:nvPr/>
        </p:nvSpPr>
        <p:spPr>
          <a:xfrm>
            <a:off x="1242797" y="1741883"/>
            <a:ext cx="6822211" cy="4031873"/>
          </a:xfrm>
          <a:prstGeom prst="rect">
            <a:avLst/>
          </a:prstGeom>
          <a:noFill/>
        </p:spPr>
        <p:txBody>
          <a:bodyPr wrap="square" rtlCol="0">
            <a:spAutoFit/>
          </a:bodyPr>
          <a:lstStyle/>
          <a:p>
            <a:pPr algn="just"/>
            <a:r>
              <a:rPr lang="es-MX" noProof="0" dirty="0">
                <a:solidFill>
                  <a:schemeClr val="bg1"/>
                </a:solidFill>
                <a:latin typeface="Mont SemiBold" panose="00000800000000000000" pitchFamily="50" charset="0"/>
              </a:rPr>
              <a:t>Somos Grupo Pentandra</a:t>
            </a:r>
          </a:p>
          <a:p>
            <a:pPr algn="just"/>
            <a:endParaRPr lang="es-MX" sz="1600" dirty="0">
              <a:solidFill>
                <a:schemeClr val="bg1"/>
              </a:solidFill>
              <a:latin typeface="Mont Book" panose="00000600000000000000" pitchFamily="50" charset="0"/>
            </a:endParaRPr>
          </a:p>
          <a:p>
            <a:pPr algn="just"/>
            <a:r>
              <a:rPr lang="es-MX" sz="1600" noProof="0" dirty="0">
                <a:solidFill>
                  <a:schemeClr val="bg1"/>
                </a:solidFill>
                <a:latin typeface="Mont Book" panose="00000600000000000000" pitchFamily="50" charset="0"/>
              </a:rPr>
              <a:t>Somos un grupo de empresas con raíces firmes y visión de futuro, que impulsa soluciones prácticas para la vida cotidiana. Nuestra historia comienza en 1998, en Río Bravo, Suchitepéquez, con la apertura de la primera estación de servicio Don Arturo. </a:t>
            </a:r>
          </a:p>
          <a:p>
            <a:pPr algn="just"/>
            <a:endParaRPr lang="es-MX" sz="1600" dirty="0">
              <a:solidFill>
                <a:schemeClr val="bg1"/>
              </a:solidFill>
              <a:latin typeface="Mont Book" panose="00000600000000000000" pitchFamily="50" charset="0"/>
            </a:endParaRPr>
          </a:p>
          <a:p>
            <a:pPr algn="just"/>
            <a:r>
              <a:rPr lang="es-MX" sz="1600" noProof="0" dirty="0">
                <a:solidFill>
                  <a:schemeClr val="bg1"/>
                </a:solidFill>
                <a:latin typeface="Mont Book" panose="00000600000000000000" pitchFamily="50" charset="0"/>
              </a:rPr>
              <a:t>Ese fue el origen de nuestra primera área de negocio: combustibles. Desde entonces, hemos crecido de forma sostenida, expandiéndonos con propósito e integrando nuevas áreas que hoy conforman el ecosistema de Grupo Pentandra. </a:t>
            </a:r>
          </a:p>
          <a:p>
            <a:pPr algn="just"/>
            <a:endParaRPr lang="es-MX" sz="1600" dirty="0">
              <a:solidFill>
                <a:schemeClr val="bg1"/>
              </a:solidFill>
              <a:latin typeface="Mont Book" panose="00000600000000000000" pitchFamily="50" charset="0"/>
            </a:endParaRPr>
          </a:p>
          <a:p>
            <a:pPr algn="just"/>
            <a:r>
              <a:rPr lang="es-MX" sz="1600" noProof="0" dirty="0">
                <a:solidFill>
                  <a:schemeClr val="bg1"/>
                </a:solidFill>
                <a:latin typeface="Mont Book" panose="00000600000000000000" pitchFamily="50" charset="0"/>
              </a:rPr>
              <a:t>Actualmente, somos más de 2,000 colaboradores distribuidos entre tres campus administrativos y múltiples operaciones en todo el país, trabajando cada día para seguir cultivando oportunidades donde las personas y los negocios crecen.</a:t>
            </a:r>
            <a:endParaRPr lang="es-GT" sz="1600" noProof="0" dirty="0">
              <a:solidFill>
                <a:schemeClr val="bg1"/>
              </a:solidFill>
              <a:latin typeface="Mont Book" panose="00000600000000000000" pitchFamily="50" charset="0"/>
            </a:endParaRPr>
          </a:p>
        </p:txBody>
      </p:sp>
      <p:pic>
        <p:nvPicPr>
          <p:cNvPr id="4" name="Imagen 3">
            <a:extLst>
              <a:ext uri="{FF2B5EF4-FFF2-40B4-BE49-F238E27FC236}">
                <a16:creationId xmlns:a16="http://schemas.microsoft.com/office/drawing/2014/main" id="{1303B381-6EF9-DC8C-9AC6-3328A565F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760" y="1815034"/>
            <a:ext cx="3106552" cy="3882499"/>
          </a:xfrm>
          <a:prstGeom prst="rect">
            <a:avLst/>
          </a:prstGeom>
        </p:spPr>
      </p:pic>
    </p:spTree>
    <p:extLst>
      <p:ext uri="{BB962C8B-B14F-4D97-AF65-F5344CB8AC3E}">
        <p14:creationId xmlns:p14="http://schemas.microsoft.com/office/powerpoint/2010/main" val="275498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1E9440-D3DB-69DE-960D-7DB2880D5A02}"/>
              </a:ext>
            </a:extLst>
          </p:cNvPr>
          <p:cNvSpPr txBox="1"/>
          <p:nvPr/>
        </p:nvSpPr>
        <p:spPr>
          <a:xfrm>
            <a:off x="511277" y="717755"/>
            <a:ext cx="6351638" cy="646331"/>
          </a:xfrm>
          <a:prstGeom prst="rect">
            <a:avLst/>
          </a:prstGeom>
          <a:noFill/>
        </p:spPr>
        <p:txBody>
          <a:bodyPr wrap="square" rtlCol="0">
            <a:spAutoFit/>
          </a:bodyPr>
          <a:lstStyle/>
          <a:p>
            <a:r>
              <a:rPr lang="es-GT" sz="3600" noProof="0" dirty="0">
                <a:solidFill>
                  <a:schemeClr val="bg1"/>
                </a:solidFill>
                <a:latin typeface="Mont Bold" panose="00000900000000000000" pitchFamily="50" charset="0"/>
              </a:rPr>
              <a:t>Áreas de Negocio</a:t>
            </a:r>
          </a:p>
        </p:txBody>
      </p:sp>
      <p:pic>
        <p:nvPicPr>
          <p:cNvPr id="3" name="Graphic 3">
            <a:extLst>
              <a:ext uri="{FF2B5EF4-FFF2-40B4-BE49-F238E27FC236}">
                <a16:creationId xmlns:a16="http://schemas.microsoft.com/office/drawing/2014/main" id="{ECE9683F-AC30-CC3C-F7EB-4402EC1C3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6422" y="1789471"/>
            <a:ext cx="4299155" cy="4299155"/>
          </a:xfrm>
          <a:prstGeom prst="rect">
            <a:avLst/>
          </a:prstGeom>
        </p:spPr>
      </p:pic>
      <p:sp>
        <p:nvSpPr>
          <p:cNvPr id="4" name="Rectangle: Rounded Corners 4">
            <a:extLst>
              <a:ext uri="{FF2B5EF4-FFF2-40B4-BE49-F238E27FC236}">
                <a16:creationId xmlns:a16="http://schemas.microsoft.com/office/drawing/2014/main" id="{6EB80621-80E1-FA6A-4310-77F7F8E99B7C}"/>
              </a:ext>
            </a:extLst>
          </p:cNvPr>
          <p:cNvSpPr/>
          <p:nvPr/>
        </p:nvSpPr>
        <p:spPr>
          <a:xfrm>
            <a:off x="2290917" y="2327787"/>
            <a:ext cx="2477729" cy="9832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noProof="0" dirty="0">
                <a:solidFill>
                  <a:schemeClr val="tx1"/>
                </a:solidFill>
                <a:latin typeface="Mont SemiBold" panose="00000800000000000000" pitchFamily="50" charset="0"/>
              </a:rPr>
              <a:t>Área de Combustibles</a:t>
            </a:r>
          </a:p>
        </p:txBody>
      </p:sp>
      <p:sp>
        <p:nvSpPr>
          <p:cNvPr id="5" name="Rectangle: Rounded Corners 5">
            <a:extLst>
              <a:ext uri="{FF2B5EF4-FFF2-40B4-BE49-F238E27FC236}">
                <a16:creationId xmlns:a16="http://schemas.microsoft.com/office/drawing/2014/main" id="{068E7BA5-E8E6-8D81-1993-7CBDFA1AA4CC}"/>
              </a:ext>
            </a:extLst>
          </p:cNvPr>
          <p:cNvSpPr/>
          <p:nvPr/>
        </p:nvSpPr>
        <p:spPr>
          <a:xfrm>
            <a:off x="2290916" y="4535130"/>
            <a:ext cx="2477729" cy="9832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noProof="0">
                <a:solidFill>
                  <a:schemeClr val="tx1"/>
                </a:solidFill>
                <a:latin typeface="Mont SemiBold" panose="00000800000000000000" pitchFamily="50" charset="0"/>
              </a:rPr>
              <a:t>Área</a:t>
            </a:r>
          </a:p>
          <a:p>
            <a:pPr algn="ctr"/>
            <a:r>
              <a:rPr lang="es-GT" noProof="0">
                <a:solidFill>
                  <a:schemeClr val="tx1"/>
                </a:solidFill>
                <a:latin typeface="Mont SemiBold" panose="00000800000000000000" pitchFamily="50" charset="0"/>
              </a:rPr>
              <a:t>Financieras</a:t>
            </a:r>
          </a:p>
        </p:txBody>
      </p:sp>
      <p:sp>
        <p:nvSpPr>
          <p:cNvPr id="6" name="Rectangle: Rounded Corners 6">
            <a:extLst>
              <a:ext uri="{FF2B5EF4-FFF2-40B4-BE49-F238E27FC236}">
                <a16:creationId xmlns:a16="http://schemas.microsoft.com/office/drawing/2014/main" id="{E55AAA79-2038-1240-AF78-EDFA8FCD3B7A}"/>
              </a:ext>
            </a:extLst>
          </p:cNvPr>
          <p:cNvSpPr/>
          <p:nvPr/>
        </p:nvSpPr>
        <p:spPr>
          <a:xfrm>
            <a:off x="7423354" y="2322870"/>
            <a:ext cx="2477729" cy="9832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noProof="0">
                <a:solidFill>
                  <a:schemeClr val="tx1"/>
                </a:solidFill>
                <a:latin typeface="Mont SemiBold" panose="00000800000000000000" pitchFamily="50" charset="0"/>
              </a:rPr>
              <a:t>Área</a:t>
            </a:r>
          </a:p>
          <a:p>
            <a:pPr algn="ctr"/>
            <a:r>
              <a:rPr lang="es-GT" noProof="0">
                <a:solidFill>
                  <a:schemeClr val="tx1"/>
                </a:solidFill>
                <a:latin typeface="Mont SemiBold" panose="00000800000000000000" pitchFamily="50" charset="0"/>
              </a:rPr>
              <a:t>de Activos</a:t>
            </a:r>
          </a:p>
        </p:txBody>
      </p:sp>
      <p:sp>
        <p:nvSpPr>
          <p:cNvPr id="7" name="Rectangle: Rounded Corners 7">
            <a:extLst>
              <a:ext uri="{FF2B5EF4-FFF2-40B4-BE49-F238E27FC236}">
                <a16:creationId xmlns:a16="http://schemas.microsoft.com/office/drawing/2014/main" id="{D19E443D-F9B8-FB2E-5E9F-3F5D2942352E}"/>
              </a:ext>
            </a:extLst>
          </p:cNvPr>
          <p:cNvSpPr/>
          <p:nvPr/>
        </p:nvSpPr>
        <p:spPr>
          <a:xfrm>
            <a:off x="7423353" y="4530213"/>
            <a:ext cx="2477729" cy="98322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noProof="0">
                <a:solidFill>
                  <a:schemeClr val="tx1"/>
                </a:solidFill>
                <a:latin typeface="Mont SemiBold" panose="00000800000000000000" pitchFamily="50" charset="0"/>
              </a:rPr>
              <a:t>Área</a:t>
            </a:r>
          </a:p>
          <a:p>
            <a:pPr algn="ctr"/>
            <a:r>
              <a:rPr lang="es-GT" noProof="0">
                <a:solidFill>
                  <a:schemeClr val="tx1"/>
                </a:solidFill>
                <a:latin typeface="Mont SemiBold" panose="00000800000000000000" pitchFamily="50" charset="0"/>
              </a:rPr>
              <a:t>Nuevos Negocios</a:t>
            </a:r>
          </a:p>
        </p:txBody>
      </p:sp>
    </p:spTree>
    <p:extLst>
      <p:ext uri="{BB962C8B-B14F-4D97-AF65-F5344CB8AC3E}">
        <p14:creationId xmlns:p14="http://schemas.microsoft.com/office/powerpoint/2010/main" val="213172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F6E4-A888-9737-C5F8-53DAD648FA80}"/>
              </a:ext>
            </a:extLst>
          </p:cNvPr>
          <p:cNvSpPr txBox="1">
            <a:spLocks/>
          </p:cNvSpPr>
          <p:nvPr/>
        </p:nvSpPr>
        <p:spPr>
          <a:xfrm>
            <a:off x="1398106" y="588826"/>
            <a:ext cx="9969538" cy="6069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200" dirty="0">
                <a:solidFill>
                  <a:srgbClr val="87774E"/>
                </a:solidFill>
                <a:latin typeface="Mont Bold" panose="00000900000000000000" pitchFamily="50" charset="0"/>
              </a:rPr>
              <a:t>Unidades de Negocio</a:t>
            </a:r>
          </a:p>
        </p:txBody>
      </p:sp>
      <p:pic>
        <p:nvPicPr>
          <p:cNvPr id="4" name="Imagen 3">
            <a:extLst>
              <a:ext uri="{FF2B5EF4-FFF2-40B4-BE49-F238E27FC236}">
                <a16:creationId xmlns:a16="http://schemas.microsoft.com/office/drawing/2014/main" id="{7E3F0C24-318B-30BD-3242-A948BA2346D8}"/>
              </a:ext>
            </a:extLst>
          </p:cNvPr>
          <p:cNvPicPr>
            <a:picLocks noChangeAspect="1"/>
          </p:cNvPicPr>
          <p:nvPr/>
        </p:nvPicPr>
        <p:blipFill>
          <a:blip r:embed="rId3">
            <a:extLst>
              <a:ext uri="{28A0092B-C50C-407E-A947-70E740481C1C}">
                <a14:useLocalDpi xmlns:a14="http://schemas.microsoft.com/office/drawing/2010/main" val="0"/>
              </a:ext>
            </a:extLst>
          </a:blip>
          <a:srcRect l="7339" t="11613" r="6762" b="23871"/>
          <a:stretch>
            <a:fillRect/>
          </a:stretch>
        </p:blipFill>
        <p:spPr>
          <a:xfrm>
            <a:off x="1146420" y="1541205"/>
            <a:ext cx="10472910" cy="4424517"/>
          </a:xfrm>
          <a:prstGeom prst="rect">
            <a:avLst/>
          </a:prstGeom>
        </p:spPr>
      </p:pic>
    </p:spTree>
    <p:extLst>
      <p:ext uri="{BB962C8B-B14F-4D97-AF65-F5344CB8AC3E}">
        <p14:creationId xmlns:p14="http://schemas.microsoft.com/office/powerpoint/2010/main" val="4989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B4A024-4717-38FD-92D4-54B7AB906BB9}"/>
            </a:ext>
          </a:extLst>
        </p:cNvPr>
        <p:cNvGrpSpPr/>
        <p:nvPr/>
      </p:nvGrpSpPr>
      <p:grpSpPr>
        <a:xfrm>
          <a:off x="0" y="0"/>
          <a:ext cx="0" cy="0"/>
          <a:chOff x="0" y="0"/>
          <a:chExt cx="0" cy="0"/>
        </a:xfrm>
      </p:grpSpPr>
    </p:spTree>
    <p:extLst>
      <p:ext uri="{BB962C8B-B14F-4D97-AF65-F5344CB8AC3E}">
        <p14:creationId xmlns:p14="http://schemas.microsoft.com/office/powerpoint/2010/main" val="399591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7897F-9806-F8B8-9019-C57EDB631163}"/>
              </a:ext>
            </a:extLst>
          </p:cNvPr>
          <p:cNvSpPr>
            <a:spLocks noGrp="1"/>
          </p:cNvSpPr>
          <p:nvPr>
            <p:ph type="title"/>
          </p:nvPr>
        </p:nvSpPr>
        <p:spPr/>
        <p:txBody>
          <a:bodyPr/>
          <a:lstStyle/>
          <a:p>
            <a:endParaRPr lang="es-GT"/>
          </a:p>
        </p:txBody>
      </p:sp>
    </p:spTree>
    <p:extLst>
      <p:ext uri="{BB962C8B-B14F-4D97-AF65-F5344CB8AC3E}">
        <p14:creationId xmlns:p14="http://schemas.microsoft.com/office/powerpoint/2010/main" val="53743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03081-2FFF-5A16-15F9-BB9542629760}"/>
              </a:ext>
            </a:extLst>
          </p:cNvPr>
          <p:cNvSpPr>
            <a:spLocks noGrp="1"/>
          </p:cNvSpPr>
          <p:nvPr>
            <p:ph type="title"/>
          </p:nvPr>
        </p:nvSpPr>
        <p:spPr/>
        <p:txBody>
          <a:bodyPr/>
          <a:lstStyle/>
          <a:p>
            <a:endParaRPr lang="es-GT"/>
          </a:p>
        </p:txBody>
      </p:sp>
      <p:sp>
        <p:nvSpPr>
          <p:cNvPr id="3" name="Marcador de posición de imagen 2">
            <a:extLst>
              <a:ext uri="{FF2B5EF4-FFF2-40B4-BE49-F238E27FC236}">
                <a16:creationId xmlns:a16="http://schemas.microsoft.com/office/drawing/2014/main" id="{FA832555-1BFF-9CC8-A2F0-066FDFBF7A3F}"/>
              </a:ext>
            </a:extLst>
          </p:cNvPr>
          <p:cNvSpPr>
            <a:spLocks noGrp="1"/>
          </p:cNvSpPr>
          <p:nvPr>
            <p:ph type="pic" idx="1"/>
          </p:nvPr>
        </p:nvSpPr>
        <p:spPr/>
        <p:txBody>
          <a:bodyPr/>
          <a:lstStyle/>
          <a:p>
            <a:endParaRPr lang="es-GT"/>
          </a:p>
        </p:txBody>
      </p:sp>
      <p:sp>
        <p:nvSpPr>
          <p:cNvPr id="4" name="Marcador de texto 3">
            <a:extLst>
              <a:ext uri="{FF2B5EF4-FFF2-40B4-BE49-F238E27FC236}">
                <a16:creationId xmlns:a16="http://schemas.microsoft.com/office/drawing/2014/main" id="{6A068C0E-0BF8-2089-7E8F-C825453FCAD4}"/>
              </a:ext>
            </a:extLst>
          </p:cNvPr>
          <p:cNvSpPr>
            <a:spLocks noGrp="1"/>
          </p:cNvSpPr>
          <p:nvPr>
            <p:ph type="body" sz="half" idx="2"/>
          </p:nvPr>
        </p:nvSpPr>
        <p:spPr/>
        <p:txBody>
          <a:bodyPr/>
          <a:lstStyle/>
          <a:p>
            <a:endParaRPr lang="es-GT"/>
          </a:p>
        </p:txBody>
      </p:sp>
    </p:spTree>
    <p:extLst>
      <p:ext uri="{BB962C8B-B14F-4D97-AF65-F5344CB8AC3E}">
        <p14:creationId xmlns:p14="http://schemas.microsoft.com/office/powerpoint/2010/main" val="358962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287A2-7CF1-1072-6755-4D3A96E21603}"/>
              </a:ext>
            </a:extLst>
          </p:cNvPr>
          <p:cNvSpPr>
            <a:spLocks noGrp="1"/>
          </p:cNvSpPr>
          <p:nvPr>
            <p:ph type="title"/>
          </p:nvPr>
        </p:nvSpPr>
        <p:spPr/>
        <p:txBody>
          <a:bodyPr/>
          <a:lstStyle/>
          <a:p>
            <a:endParaRPr lang="es-GT"/>
          </a:p>
        </p:txBody>
      </p:sp>
      <p:sp>
        <p:nvSpPr>
          <p:cNvPr id="3" name="Marcador de contenido 2">
            <a:extLst>
              <a:ext uri="{FF2B5EF4-FFF2-40B4-BE49-F238E27FC236}">
                <a16:creationId xmlns:a16="http://schemas.microsoft.com/office/drawing/2014/main" id="{560254E4-4AD5-F701-D74B-E3FEAE9C5D78}"/>
              </a:ext>
            </a:extLst>
          </p:cNvPr>
          <p:cNvSpPr>
            <a:spLocks noGrp="1"/>
          </p:cNvSpPr>
          <p:nvPr>
            <p:ph idx="1"/>
          </p:nvPr>
        </p:nvSpPr>
        <p:spPr/>
        <p:txBody>
          <a:bodyPr/>
          <a:lstStyle/>
          <a:p>
            <a:endParaRPr lang="es-GT"/>
          </a:p>
        </p:txBody>
      </p:sp>
    </p:spTree>
    <p:extLst>
      <p:ext uri="{BB962C8B-B14F-4D97-AF65-F5344CB8AC3E}">
        <p14:creationId xmlns:p14="http://schemas.microsoft.com/office/powerpoint/2010/main" val="237150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918D0F-DED1-89ED-0727-76F096C3E0EA}"/>
            </a:ext>
          </a:extLst>
        </p:cNvPr>
        <p:cNvGrpSpPr/>
        <p:nvPr/>
      </p:nvGrpSpPr>
      <p:grpSpPr>
        <a:xfrm>
          <a:off x="0" y="0"/>
          <a:ext cx="0" cy="0"/>
          <a:chOff x="0" y="0"/>
          <a:chExt cx="0" cy="0"/>
        </a:xfrm>
      </p:grpSpPr>
    </p:spTree>
    <p:extLst>
      <p:ext uri="{BB962C8B-B14F-4D97-AF65-F5344CB8AC3E}">
        <p14:creationId xmlns:p14="http://schemas.microsoft.com/office/powerpoint/2010/main" val="457867345"/>
      </p:ext>
    </p:extLst>
  </p:cSld>
  <p:clrMapOvr>
    <a:masterClrMapping/>
  </p:clrMapOvr>
</p:sld>
</file>

<file path=ppt/theme/theme1.xml><?xml version="1.0" encoding="utf-8"?>
<a:theme xmlns:a="http://schemas.openxmlformats.org/drawingml/2006/main" name="Tema de Office">
  <a:themeElements>
    <a:clrScheme name="Precisión">
      <a:dk1>
        <a:sysClr val="windowText" lastClr="000000"/>
      </a:dk1>
      <a:lt1>
        <a:sysClr val="window" lastClr="FFFFFF"/>
      </a:lt1>
      <a:dk2>
        <a:srgbClr val="4D4D4D"/>
      </a:dk2>
      <a:lt2>
        <a:srgbClr val="E8E8E8"/>
      </a:lt2>
      <a:accent1>
        <a:srgbClr val="E31915"/>
      </a:accent1>
      <a:accent2>
        <a:srgbClr val="A71916"/>
      </a:accent2>
      <a:accent3>
        <a:srgbClr val="D41116"/>
      </a:accent3>
      <a:accent4>
        <a:srgbClr val="4D4D4D"/>
      </a:accent4>
      <a:accent5>
        <a:srgbClr val="6B6969"/>
      </a:accent5>
      <a:accent6>
        <a:srgbClr val="000000"/>
      </a:accent6>
      <a:hlink>
        <a:srgbClr val="E31915"/>
      </a:hlink>
      <a:folHlink>
        <a:srgbClr val="4D4D4D"/>
      </a:folHlink>
    </a:clrScheme>
    <a:fontScheme name="Precisión">
      <a:majorFont>
        <a:latin typeface="Montserrat SemiBold"/>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139</Words>
  <Application>Microsoft Office PowerPoint</Application>
  <PresentationFormat>Panorámica</PresentationFormat>
  <Paragraphs>16</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Mont Book</vt:lpstr>
      <vt:lpstr>Myriad Pro</vt:lpstr>
      <vt:lpstr>Mont Bold</vt:lpstr>
      <vt:lpstr>Mont SemiBold</vt:lpstr>
      <vt:lpstr>Arial</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Ortiz</dc:creator>
  <cp:lastModifiedBy>Katherine Ortiz</cp:lastModifiedBy>
  <cp:revision>1</cp:revision>
  <dcterms:created xsi:type="dcterms:W3CDTF">2025-08-07T23:05:52Z</dcterms:created>
  <dcterms:modified xsi:type="dcterms:W3CDTF">2025-08-08T14:53:19Z</dcterms:modified>
</cp:coreProperties>
</file>