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11887200" cx="7772400"/>
  <p:notesSz cx="6858000" cy="9144000"/>
  <p:embeddedFontLst>
    <p:embeddedFont>
      <p:font typeface="Montserrat SemiBol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744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744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MontserratSemiBold-boldItalic.fntdata"/><Relationship Id="rId10" Type="http://schemas.openxmlformats.org/officeDocument/2006/relationships/font" Target="fonts/MontserratSemiBold-italic.fntdata"/><Relationship Id="rId9" Type="http://schemas.openxmlformats.org/officeDocument/2006/relationships/font" Target="fonts/MontserratSemiBo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Montserrat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308304" y="685800"/>
            <a:ext cx="2242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308304" y="685800"/>
            <a:ext cx="2242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e98d7fc2d0_0_1:notes"/>
          <p:cNvSpPr/>
          <p:nvPr>
            <p:ph idx="2" type="sldImg"/>
          </p:nvPr>
        </p:nvSpPr>
        <p:spPr>
          <a:xfrm>
            <a:off x="2308304" y="685800"/>
            <a:ext cx="2242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e98d7fc2d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720796"/>
            <a:ext cx="7242600" cy="474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6549978"/>
            <a:ext cx="7242600" cy="183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556378"/>
            <a:ext cx="7242600" cy="453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7285142"/>
            <a:ext cx="7242600" cy="30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970853"/>
            <a:ext cx="7242600" cy="194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1028502"/>
            <a:ext cx="7242600" cy="132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663498"/>
            <a:ext cx="7242600" cy="789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1028502"/>
            <a:ext cx="7242600" cy="132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663498"/>
            <a:ext cx="3399900" cy="789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663498"/>
            <a:ext cx="3399900" cy="789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1028502"/>
            <a:ext cx="7242600" cy="132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284053"/>
            <a:ext cx="2386800" cy="174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3211520"/>
            <a:ext cx="2386800" cy="734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1040347"/>
            <a:ext cx="5412600" cy="945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89"/>
            <a:ext cx="3886200" cy="1188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850004"/>
            <a:ext cx="3438300" cy="342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6478218"/>
            <a:ext cx="3438300" cy="285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673418"/>
            <a:ext cx="3261600" cy="853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9777329"/>
            <a:ext cx="5099100" cy="13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1028502"/>
            <a:ext cx="72426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663498"/>
            <a:ext cx="7242600" cy="78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10777212"/>
            <a:ext cx="466500" cy="9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7772400" cy="11871783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4949075" y="1564975"/>
            <a:ext cx="18690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La fecha de ese día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1394125" y="3926050"/>
            <a:ext cx="18690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A quien corresponda: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1394125" y="4610250"/>
            <a:ext cx="5256600" cy="16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La Real Academia Española (RAE)2​ es una institución cultural española con sede en Madrid, España. Esta y otras veintitrés academias de la Lengua correspondientes a cada uno de los países donde se habla el español conforman la Asociación de Academias de la Lengua Española (ASALE).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Se dedica a la regularización lingüística mediante la promulgación de normativas dirigidas a fomentar la unidad idiomática dentro de los diversos territorios que componen el mundo hispanohablante y garantizar una norma común, en concordancia con sus estatutos fundacionales: «velar por que los cambios que experimente [...] no quiebren la esencial unidad que mantiene en todo el ámbito hispánico.​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cxnSp>
        <p:nvCxnSpPr>
          <p:cNvPr id="58" name="Google Shape;58;p13"/>
          <p:cNvCxnSpPr/>
          <p:nvPr/>
        </p:nvCxnSpPr>
        <p:spPr>
          <a:xfrm>
            <a:off x="1515250" y="8195750"/>
            <a:ext cx="25677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9" name="Google Shape;59;p13"/>
          <p:cNvSpPr txBox="1"/>
          <p:nvPr/>
        </p:nvSpPr>
        <p:spPr>
          <a:xfrm>
            <a:off x="1515250" y="8225825"/>
            <a:ext cx="25677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Licda. Madeline Archila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7772400" cy="11871783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4949075" y="1564975"/>
            <a:ext cx="18690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La fecha de ese día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1394125" y="3926050"/>
            <a:ext cx="18690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A quien corresponda: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1394125" y="4610250"/>
            <a:ext cx="5256600" cy="16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La Real Academia Española (RAE)2​ es una institución cultural española con sede en Madrid, España. Esta y otras veintitrés academias de la Lengua correspondientes a cada uno de los países donde se habla el español conforman la Asociación de Academias de la Lengua Española (ASALE).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Se dedica a la regularización lingüística mediante la promulgación de normativas dirigidas a fomentar la unidad idiomática dentro de los diversos territorios que componen el mundo hispanohablante y garantizar una norma común, en concordancia con sus estatutos fundacionales: «velar por que los cambios que experimente [...] no quiebren la esencial unidad que mantiene en todo el ámbito hispánico.​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1515250" y="8225925"/>
            <a:ext cx="25677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Licda. Madeline Archila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cxnSp>
        <p:nvCxnSpPr>
          <p:cNvPr id="69" name="Google Shape;69;p14"/>
          <p:cNvCxnSpPr/>
          <p:nvPr/>
        </p:nvCxnSpPr>
        <p:spPr>
          <a:xfrm>
            <a:off x="1515250" y="8195750"/>
            <a:ext cx="25677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