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10058400" cx="7772400"/>
  <p:notesSz cx="6858000" cy="9144000"/>
  <p:embeddedFontLst>
    <p:embeddedFont>
      <p:font typeface="Montserrat SemiBol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MontserratSemiBold-boldItalic.fntdata"/><Relationship Id="rId10" Type="http://schemas.openxmlformats.org/officeDocument/2006/relationships/font" Target="fonts/MontserratSemiBold-italic.fntdata"/><Relationship Id="rId9" Type="http://schemas.openxmlformats.org/officeDocument/2006/relationships/font" Target="fonts/MontserratSemiBo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Montserrat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e98dc1abbb_0_1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e98dc1abb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7772400" cy="100566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4877250" y="1367450"/>
            <a:ext cx="18690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La fecha de ese día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1322300" y="3100050"/>
            <a:ext cx="18690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A quien corresponda: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1322300" y="3784250"/>
            <a:ext cx="5256600" cy="16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La Real Academia Española (RAE)2​ es una institución cultural española con sede en Madrid, España. Esta y otras veintitrés academias de la Lengua correspondientes a cada uno de los países donde se habla el español conforman la Asociación de Academias de la Lengua Española (ASALE).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Se dedica a la regularización lingüística mediante la promulgación de normativas dirigidas a fomentar la unidad idiomática dentro de los diversos territorios que componen el mundo hispanohablante y garantizar una norma común, en concordancia con sus estatutos fundacionales: «velar por que los cambios que experimente [...] no quiebren la esencial unidad que mantiene en todo el ámbito hispánico.​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cxnSp>
        <p:nvCxnSpPr>
          <p:cNvPr id="58" name="Google Shape;58;p13"/>
          <p:cNvCxnSpPr/>
          <p:nvPr/>
        </p:nvCxnSpPr>
        <p:spPr>
          <a:xfrm>
            <a:off x="1443425" y="7369750"/>
            <a:ext cx="2567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9" name="Google Shape;59;p13"/>
          <p:cNvSpPr txBox="1"/>
          <p:nvPr/>
        </p:nvSpPr>
        <p:spPr>
          <a:xfrm>
            <a:off x="1443425" y="7399925"/>
            <a:ext cx="25677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Licda. Madeline Archila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7772400" cy="100566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4877250" y="1367450"/>
            <a:ext cx="18690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La fecha de ese día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1322300" y="3100050"/>
            <a:ext cx="18690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A quien corresponda: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1322300" y="3784250"/>
            <a:ext cx="5256600" cy="16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La Real Academia Española (RAE)2​ es una institución cultural española con sede en Madrid, España. Esta y otras veintitrés academias de la Lengua correspondientes a cada uno de los países donde se habla el español conforman la Asociación de Academias de la Lengua Española (ASALE).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Se dedica a la regularización lingüística mediante la promulgación de normativas dirigidas a fomentar la unidad idiomática dentro de los diversos territorios que componen el mundo hispanohablante y garantizar una norma común, en concordancia con sus estatutos fundacionales: «velar por que los cambios que experimente [...] no quiebren la esencial unidad que mantiene en todo el ámbito hispánico.​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cxnSp>
        <p:nvCxnSpPr>
          <p:cNvPr id="68" name="Google Shape;68;p14"/>
          <p:cNvCxnSpPr/>
          <p:nvPr/>
        </p:nvCxnSpPr>
        <p:spPr>
          <a:xfrm>
            <a:off x="1443425" y="7369750"/>
            <a:ext cx="2567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9" name="Google Shape;69;p14"/>
          <p:cNvSpPr txBox="1"/>
          <p:nvPr/>
        </p:nvSpPr>
        <p:spPr>
          <a:xfrm>
            <a:off x="1443425" y="7399925"/>
            <a:ext cx="25677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 SemiBold"/>
                <a:ea typeface="Montserrat SemiBold"/>
                <a:cs typeface="Montserrat SemiBold"/>
                <a:sym typeface="Montserrat SemiBold"/>
              </a:rPr>
              <a:t>Licda. Madeline Archila</a:t>
            </a:r>
            <a:endParaRPr sz="12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